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3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5"/>
  </p:handoutMasterIdLst>
  <p:sldIdLst>
    <p:sldId id="256" r:id="rId3"/>
    <p:sldId id="257" r:id="rId4"/>
    <p:sldId id="258" r:id="rId5"/>
    <p:sldId id="267" r:id="rId6"/>
    <p:sldId id="266" r:id="rId7"/>
    <p:sldId id="260" r:id="rId8"/>
    <p:sldId id="268" r:id="rId9"/>
    <p:sldId id="269" r:id="rId10"/>
    <p:sldId id="270" r:id="rId11"/>
    <p:sldId id="271" r:id="rId12"/>
    <p:sldId id="272" r:id="rId13"/>
    <p:sldId id="273" r:id="rId14"/>
  </p:sldIdLst>
  <p:sldSz cx="9144000" cy="6858000" type="screen4x3"/>
  <p:notesSz cx="6834188" cy="99790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99CC"/>
    <a:srgbClr val="1F9CA9"/>
    <a:srgbClr val="003300"/>
    <a:srgbClr val="003366"/>
    <a:srgbClr val="B32F61"/>
    <a:srgbClr val="9E2A6F"/>
    <a:srgbClr val="C6348B"/>
    <a:srgbClr val="2E5C8A"/>
    <a:srgbClr val="566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96" autoAdjust="0"/>
  </p:normalViewPr>
  <p:slideViewPr>
    <p:cSldViewPr showGuides="1">
      <p:cViewPr varScale="1">
        <p:scale>
          <a:sx n="80" d="100"/>
          <a:sy n="80" d="100"/>
        </p:scale>
        <p:origin x="-15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F0DE0-DC57-4A7A-8917-9CABBD28C27B}" type="doc">
      <dgm:prSet loTypeId="urn:microsoft.com/office/officeart/2005/8/layout/vList3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D45954F-B2DB-4B5C-9695-6601F2E3A85B}">
      <dgm:prSet/>
      <dgm:spPr/>
      <dgm:t>
        <a:bodyPr/>
        <a:lstStyle/>
        <a:p>
          <a:pPr algn="l" rtl="0"/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Для решения проблемы педагог подбирает упражнения для самостоятельной работы.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0AF6B65-C59C-4A53-A1BE-061E49BB126C}" type="parTrans" cxnId="{64338E5F-2EB9-48A5-82EA-219D33F87905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80C913B-1D5B-4A80-AE58-216A9FFFF51E}" type="sibTrans" cxnId="{64338E5F-2EB9-48A5-82EA-219D33F87905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66EC0FB-685F-4919-AF17-D4C31033A5CB}">
      <dgm:prSet/>
      <dgm:spPr>
        <a:solidFill>
          <a:srgbClr val="56608C"/>
        </a:solidFill>
      </dgm:spPr>
      <dgm:t>
        <a:bodyPr/>
        <a:lstStyle/>
        <a:p>
          <a:pPr marL="0" indent="0" algn="l"/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Упражнения девочка будет выполнять ежедневно по 5-7 минут.</a:t>
          </a:r>
        </a:p>
      </dgm:t>
    </dgm:pt>
    <dgm:pt modelId="{C4D36140-0FDF-4C08-BDD9-EC292222AAAE}" type="parTrans" cxnId="{57610397-202B-4EC8-BACD-A1379BE05293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4DD10D9-262A-4711-AC3F-D0D2E332553D}" type="sibTrans" cxnId="{57610397-202B-4EC8-BACD-A1379BE05293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9A51F00-1EFC-4F49-BD9D-45C1F0D14437}">
      <dgm:prSet/>
      <dgm:spPr>
        <a:solidFill>
          <a:srgbClr val="5D5F73"/>
        </a:solidFill>
      </dgm:spPr>
      <dgm:t>
        <a:bodyPr/>
        <a:lstStyle/>
        <a:p>
          <a:pPr algn="l"/>
          <a:r>
            <a:rPr lang="ru-RU" dirty="0" smtClean="0">
              <a:latin typeface="Tahoma" pitchFamily="34" charset="0"/>
              <a:ea typeface="Tahoma" pitchFamily="34" charset="0"/>
              <a:cs typeface="Tahoma" pitchFamily="34" charset="0"/>
            </a:rPr>
            <a:t>Можно заниматься дома или на улице.</a:t>
          </a:r>
          <a:endParaRPr lang="ru-RU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399D04A-9522-4F47-AD1E-52212ACB5E47}" type="parTrans" cxnId="{A740AD63-358C-4A05-8F55-CC2BCDD02926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634CBBD-1513-4860-A264-00CCE40E2DF4}" type="sibTrans" cxnId="{A740AD63-358C-4A05-8F55-CC2BCDD02926}">
      <dgm:prSet/>
      <dgm:spPr/>
      <dgm:t>
        <a:bodyPr/>
        <a:lstStyle/>
        <a:p>
          <a:endParaRPr lang="ru-RU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10365B0-32E7-4475-A414-56D3EDB982F4}" type="pres">
      <dgm:prSet presAssocID="{C9CF0DE0-DC57-4A7A-8917-9CABBD28C27B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ED872A-FAE9-489C-85C1-A8DE899D6080}" type="pres">
      <dgm:prSet presAssocID="{2D45954F-B2DB-4B5C-9695-6601F2E3A85B}" presName="composite" presStyleCnt="0"/>
      <dgm:spPr/>
    </dgm:pt>
    <dgm:pt modelId="{0CFB7A12-4EA6-4723-BBF3-F8FEF390CBF3}" type="pres">
      <dgm:prSet presAssocID="{2D45954F-B2DB-4B5C-9695-6601F2E3A85B}" presName="imgShp" presStyleLbl="fgImgPlace1" presStyleIdx="0" presStyleCnt="3" custScaleX="86471" custScaleY="86471" custLinFactNeighborX="-5930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C6348B"/>
          </a:solidFill>
        </a:ln>
      </dgm:spPr>
    </dgm:pt>
    <dgm:pt modelId="{7A7E237F-C410-404B-84B3-2B1ECE41ABD3}" type="pres">
      <dgm:prSet presAssocID="{2D45954F-B2DB-4B5C-9695-6601F2E3A85B}" presName="txShp" presStyleLbl="node1" presStyleIdx="0" presStyleCnt="3" custScaleX="139735" custLinFactNeighborX="4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538EA-A974-4C57-B045-95FEC9791E9A}" type="pres">
      <dgm:prSet presAssocID="{B80C913B-1D5B-4A80-AE58-216A9FFFF51E}" presName="spacing" presStyleCnt="0"/>
      <dgm:spPr/>
    </dgm:pt>
    <dgm:pt modelId="{BCB963B0-C547-426B-BC78-420E87354FC3}" type="pres">
      <dgm:prSet presAssocID="{066EC0FB-685F-4919-AF17-D4C31033A5CB}" presName="composite" presStyleCnt="0"/>
      <dgm:spPr/>
    </dgm:pt>
    <dgm:pt modelId="{7DA38669-9475-40E2-96EA-EC0CB2749D59}" type="pres">
      <dgm:prSet presAssocID="{066EC0FB-685F-4919-AF17-D4C31033A5CB}" presName="imgShp" presStyleLbl="fgImgPlace1" presStyleIdx="1" presStyleCnt="3" custScaleX="86471" custScaleY="86471" custLinFactNeighborX="-59307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FFC000"/>
          </a:solidFill>
        </a:ln>
      </dgm:spPr>
      <dgm:t>
        <a:bodyPr/>
        <a:lstStyle/>
        <a:p>
          <a:endParaRPr lang="ru-RU"/>
        </a:p>
      </dgm:t>
    </dgm:pt>
    <dgm:pt modelId="{770749D1-15EA-463E-ABE4-30D2A1466E52}" type="pres">
      <dgm:prSet presAssocID="{066EC0FB-685F-4919-AF17-D4C31033A5CB}" presName="txShp" presStyleLbl="node1" presStyleIdx="1" presStyleCnt="3" custScaleX="139735" custLinFactNeighborX="4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013EF4-B8C2-4ACF-A5CC-9E725DF19E1F}" type="pres">
      <dgm:prSet presAssocID="{C4DD10D9-262A-4711-AC3F-D0D2E332553D}" presName="spacing" presStyleCnt="0"/>
      <dgm:spPr/>
    </dgm:pt>
    <dgm:pt modelId="{136BC682-3F93-49FE-9382-E741DB052E13}" type="pres">
      <dgm:prSet presAssocID="{09A51F00-1EFC-4F49-BD9D-45C1F0D14437}" presName="composite" presStyleCnt="0"/>
      <dgm:spPr/>
    </dgm:pt>
    <dgm:pt modelId="{ADF9EFD7-2EEF-4613-96E0-AE3C15BC2ABD}" type="pres">
      <dgm:prSet presAssocID="{09A51F00-1EFC-4F49-BD9D-45C1F0D14437}" presName="imgShp" presStyleLbl="fgImgPlace1" presStyleIdx="2" presStyleCnt="3" custScaleX="92477" custScaleY="92477" custLinFactNeighborX="-58253" custLinFactNeighborY="-240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00B050"/>
          </a:solidFill>
        </a:ln>
      </dgm:spPr>
    </dgm:pt>
    <dgm:pt modelId="{FACF123A-C3DB-405F-B9F5-9F22363E6F28}" type="pres">
      <dgm:prSet presAssocID="{09A51F00-1EFC-4F49-BD9D-45C1F0D14437}" presName="txShp" presStyleLbl="node1" presStyleIdx="2" presStyleCnt="3" custScaleX="138190" custLinFactNeighborX="43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40AD63-358C-4A05-8F55-CC2BCDD02926}" srcId="{C9CF0DE0-DC57-4A7A-8917-9CABBD28C27B}" destId="{09A51F00-1EFC-4F49-BD9D-45C1F0D14437}" srcOrd="2" destOrd="0" parTransId="{4399D04A-9522-4F47-AD1E-52212ACB5E47}" sibTransId="{1634CBBD-1513-4860-A264-00CCE40E2DF4}"/>
    <dgm:cxn modelId="{57610397-202B-4EC8-BACD-A1379BE05293}" srcId="{C9CF0DE0-DC57-4A7A-8917-9CABBD28C27B}" destId="{066EC0FB-685F-4919-AF17-D4C31033A5CB}" srcOrd="1" destOrd="0" parTransId="{C4D36140-0FDF-4C08-BDD9-EC292222AAAE}" sibTransId="{C4DD10D9-262A-4711-AC3F-D0D2E332553D}"/>
    <dgm:cxn modelId="{E71FA050-09F1-452A-9B2C-437BBEC1BCF0}" type="presOf" srcId="{09A51F00-1EFC-4F49-BD9D-45C1F0D14437}" destId="{FACF123A-C3DB-405F-B9F5-9F22363E6F28}" srcOrd="0" destOrd="0" presId="urn:microsoft.com/office/officeart/2005/8/layout/vList3"/>
    <dgm:cxn modelId="{CD54B2A9-6FCB-4754-A69F-F32EDEF71875}" type="presOf" srcId="{066EC0FB-685F-4919-AF17-D4C31033A5CB}" destId="{770749D1-15EA-463E-ABE4-30D2A1466E52}" srcOrd="0" destOrd="0" presId="urn:microsoft.com/office/officeart/2005/8/layout/vList3"/>
    <dgm:cxn modelId="{131716A5-9819-4BC2-BBF3-0BF6C1E2E9CF}" type="presOf" srcId="{C9CF0DE0-DC57-4A7A-8917-9CABBD28C27B}" destId="{710365B0-32E7-4475-A414-56D3EDB982F4}" srcOrd="0" destOrd="0" presId="urn:microsoft.com/office/officeart/2005/8/layout/vList3"/>
    <dgm:cxn modelId="{64338E5F-2EB9-48A5-82EA-219D33F87905}" srcId="{C9CF0DE0-DC57-4A7A-8917-9CABBD28C27B}" destId="{2D45954F-B2DB-4B5C-9695-6601F2E3A85B}" srcOrd="0" destOrd="0" parTransId="{00AF6B65-C59C-4A53-A1BE-061E49BB126C}" sibTransId="{B80C913B-1D5B-4A80-AE58-216A9FFFF51E}"/>
    <dgm:cxn modelId="{84E6D3FC-ADF4-4F83-9836-3754D7BD2E3C}" type="presOf" srcId="{2D45954F-B2DB-4B5C-9695-6601F2E3A85B}" destId="{7A7E237F-C410-404B-84B3-2B1ECE41ABD3}" srcOrd="0" destOrd="0" presId="urn:microsoft.com/office/officeart/2005/8/layout/vList3"/>
    <dgm:cxn modelId="{B35C415C-65EF-4C2B-9F51-1279265753F8}" type="presParOf" srcId="{710365B0-32E7-4475-A414-56D3EDB982F4}" destId="{F0ED872A-FAE9-489C-85C1-A8DE899D6080}" srcOrd="0" destOrd="0" presId="urn:microsoft.com/office/officeart/2005/8/layout/vList3"/>
    <dgm:cxn modelId="{76DC0D84-892D-4D0E-A964-6F29E762528E}" type="presParOf" srcId="{F0ED872A-FAE9-489C-85C1-A8DE899D6080}" destId="{0CFB7A12-4EA6-4723-BBF3-F8FEF390CBF3}" srcOrd="0" destOrd="0" presId="urn:microsoft.com/office/officeart/2005/8/layout/vList3"/>
    <dgm:cxn modelId="{9BEBC21C-0900-4760-979F-DAFA0B81EB65}" type="presParOf" srcId="{F0ED872A-FAE9-489C-85C1-A8DE899D6080}" destId="{7A7E237F-C410-404B-84B3-2B1ECE41ABD3}" srcOrd="1" destOrd="0" presId="urn:microsoft.com/office/officeart/2005/8/layout/vList3"/>
    <dgm:cxn modelId="{62094F48-D26F-4AFA-B5E4-891945E2F946}" type="presParOf" srcId="{710365B0-32E7-4475-A414-56D3EDB982F4}" destId="{277538EA-A974-4C57-B045-95FEC9791E9A}" srcOrd="1" destOrd="0" presId="urn:microsoft.com/office/officeart/2005/8/layout/vList3"/>
    <dgm:cxn modelId="{3F316FC1-51E1-4709-86AC-4889471665BA}" type="presParOf" srcId="{710365B0-32E7-4475-A414-56D3EDB982F4}" destId="{BCB963B0-C547-426B-BC78-420E87354FC3}" srcOrd="2" destOrd="0" presId="urn:microsoft.com/office/officeart/2005/8/layout/vList3"/>
    <dgm:cxn modelId="{29BA66F4-ED7E-4F84-ABCF-24E92849FBB3}" type="presParOf" srcId="{BCB963B0-C547-426B-BC78-420E87354FC3}" destId="{7DA38669-9475-40E2-96EA-EC0CB2749D59}" srcOrd="0" destOrd="0" presId="urn:microsoft.com/office/officeart/2005/8/layout/vList3"/>
    <dgm:cxn modelId="{6242D5AD-5066-43A5-BF37-03108CF015F7}" type="presParOf" srcId="{BCB963B0-C547-426B-BC78-420E87354FC3}" destId="{770749D1-15EA-463E-ABE4-30D2A1466E52}" srcOrd="1" destOrd="0" presId="urn:microsoft.com/office/officeart/2005/8/layout/vList3"/>
    <dgm:cxn modelId="{E3F6FD16-59DD-4D95-8C67-1143D3CB7D46}" type="presParOf" srcId="{710365B0-32E7-4475-A414-56D3EDB982F4}" destId="{04013EF4-B8C2-4ACF-A5CC-9E725DF19E1F}" srcOrd="3" destOrd="0" presId="urn:microsoft.com/office/officeart/2005/8/layout/vList3"/>
    <dgm:cxn modelId="{2CE462BB-0A05-4D41-9796-6462803D7A7B}" type="presParOf" srcId="{710365B0-32E7-4475-A414-56D3EDB982F4}" destId="{136BC682-3F93-49FE-9382-E741DB052E13}" srcOrd="4" destOrd="0" presId="urn:microsoft.com/office/officeart/2005/8/layout/vList3"/>
    <dgm:cxn modelId="{AEC53A8B-7571-49FA-8D81-E5CD66F9213B}" type="presParOf" srcId="{136BC682-3F93-49FE-9382-E741DB052E13}" destId="{ADF9EFD7-2EEF-4613-96E0-AE3C15BC2ABD}" srcOrd="0" destOrd="0" presId="urn:microsoft.com/office/officeart/2005/8/layout/vList3"/>
    <dgm:cxn modelId="{E041EDDB-1F39-434D-88A4-6F68A0193D53}" type="presParOf" srcId="{136BC682-3F93-49FE-9382-E741DB052E13}" destId="{FACF123A-C3DB-405F-B9F5-9F22363E6F2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D9BCD-7964-46A5-BF0C-6C5A309911A1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</dgm:pt>
    <dgm:pt modelId="{89AC832B-108B-4E23-BBC7-6DFEDB381AE4}">
      <dgm:prSet phldrT="[Текст]"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pPr algn="ctr"/>
          <a:r>
            <a:rPr lang="ru-RU" sz="5400" b="0" cap="none" spc="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Музыка</a:t>
          </a:r>
        </a:p>
        <a:p>
          <a:pPr algn="l"/>
          <a:r>
            <a:rPr lang="ru-RU" sz="30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диск с музыкой даст педагог, постепенно музыку ребёнок подберёт сам вместе с родителями</a:t>
          </a:r>
          <a:endParaRPr lang="ru-RU" sz="30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B0110B-9052-4B6A-983D-78D1FD72980D}" type="parTrans" cxnId="{C2000124-F91A-4291-A7D1-3F7D05B52E71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9B4C2A-BD3A-4D4E-9421-E0951E0E2CDE}" type="sibTrans" cxnId="{C2000124-F91A-4291-A7D1-3F7D05B52E71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EECA5C-991A-427B-96F2-C14D68731316}">
      <dgm:prSet phldrT="[Текст]" custT="1"/>
      <dgm:spPr>
        <a:solidFill>
          <a:srgbClr val="003366">
            <a:alpha val="6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b="0" cap="none" spc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Спортивная обувь</a:t>
          </a:r>
        </a:p>
      </dgm:t>
    </dgm:pt>
    <dgm:pt modelId="{0C64F5AF-E13F-4E76-8EDB-76D9365AD441}" type="parTrans" cxnId="{3B4E79D0-95C5-492D-8BF0-B6ADF3AD1DF7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07A8AE-B232-4C81-8B68-F85E171BB2B2}" type="sibTrans" cxnId="{3B4E79D0-95C5-492D-8BF0-B6ADF3AD1DF7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C725B38-E22F-4EEA-9302-9024AB40FDBF}">
      <dgm:prSet phldrT="[Текст]" custT="1"/>
      <dgm:spPr>
        <a:solidFill>
          <a:srgbClr val="2E5C8A">
            <a:alpha val="4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b="0" cap="none" spc="0" dirty="0" smtClean="0">
              <a:ln w="18415" cmpd="sng">
                <a:solidFill>
                  <a:srgbClr val="9E2A6F"/>
                </a:solidFill>
                <a:prstDash val="solid"/>
              </a:ln>
              <a:solidFill>
                <a:srgbClr val="C6348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Зеркало</a:t>
          </a:r>
          <a:endParaRPr lang="ru-RU" sz="6000" b="0" cap="none" spc="0" dirty="0">
            <a:ln w="18415" cmpd="sng">
              <a:solidFill>
                <a:srgbClr val="9E2A6F"/>
              </a:solidFill>
              <a:prstDash val="solid"/>
            </a:ln>
            <a:solidFill>
              <a:srgbClr val="C6348B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3B2CFA-E945-4795-A9B2-43CE393EBED2}" type="parTrans" cxnId="{CF728BCD-8013-4788-9B4F-DD1CF9DC70EB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30385A-2E0E-484B-89D9-78A32F2AAF09}" type="sibTrans" cxnId="{CF728BCD-8013-4788-9B4F-DD1CF9DC70EB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F467087-7F39-4850-975E-041DAAD511F0}" type="pres">
      <dgm:prSet presAssocID="{19ED9BCD-7964-46A5-BF0C-6C5A309911A1}" presName="Name0" presStyleCnt="0">
        <dgm:presLayoutVars>
          <dgm:dir/>
          <dgm:animLvl val="lvl"/>
          <dgm:resizeHandles val="exact"/>
        </dgm:presLayoutVars>
      </dgm:prSet>
      <dgm:spPr/>
    </dgm:pt>
    <dgm:pt modelId="{F0D24E78-A6AE-4B15-884E-C5EC48E62CE7}" type="pres">
      <dgm:prSet presAssocID="{89AC832B-108B-4E23-BBC7-6DFEDB381AE4}" presName="linNode" presStyleCnt="0"/>
      <dgm:spPr/>
    </dgm:pt>
    <dgm:pt modelId="{256B5B5E-4F72-4299-8F9C-5DA4544825D8}" type="pres">
      <dgm:prSet presAssocID="{89AC832B-108B-4E23-BBC7-6DFEDB381AE4}" presName="parentText" presStyleLbl="node1" presStyleIdx="0" presStyleCnt="3" custScaleX="25955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FAB21-C0E0-4543-87E2-EB6815C5D399}" type="pres">
      <dgm:prSet presAssocID="{799B4C2A-BD3A-4D4E-9421-E0951E0E2CDE}" presName="sp" presStyleCnt="0"/>
      <dgm:spPr/>
    </dgm:pt>
    <dgm:pt modelId="{559C83E2-E511-4AF2-A778-E79650FE600C}" type="pres">
      <dgm:prSet presAssocID="{33EECA5C-991A-427B-96F2-C14D68731316}" presName="linNode" presStyleCnt="0"/>
      <dgm:spPr/>
    </dgm:pt>
    <dgm:pt modelId="{1C5BA156-1007-4BAF-AA98-F24C50094066}" type="pres">
      <dgm:prSet presAssocID="{33EECA5C-991A-427B-96F2-C14D68731316}" presName="parentText" presStyleLbl="node1" presStyleIdx="1" presStyleCnt="3" custScaleX="259556" custScaleY="661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D2DA1-8DBB-4F68-B2B5-CCAEA4304B2C}" type="pres">
      <dgm:prSet presAssocID="{8D07A8AE-B232-4C81-8B68-F85E171BB2B2}" presName="sp" presStyleCnt="0"/>
      <dgm:spPr/>
    </dgm:pt>
    <dgm:pt modelId="{8DB84268-9496-4415-A154-47DEC6BD3EED}" type="pres">
      <dgm:prSet presAssocID="{CC725B38-E22F-4EEA-9302-9024AB40FDBF}" presName="linNode" presStyleCnt="0"/>
      <dgm:spPr/>
    </dgm:pt>
    <dgm:pt modelId="{B7812AFD-881B-4F6C-84DE-4072A49C6103}" type="pres">
      <dgm:prSet presAssocID="{CC725B38-E22F-4EEA-9302-9024AB40FDBF}" presName="parentText" presStyleLbl="node1" presStyleIdx="2" presStyleCnt="3" custScaleX="259556" custScaleY="624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6E744A-D43D-481F-A914-47997AA0840B}" type="presOf" srcId="{19ED9BCD-7964-46A5-BF0C-6C5A309911A1}" destId="{1F467087-7F39-4850-975E-041DAAD511F0}" srcOrd="0" destOrd="0" presId="urn:microsoft.com/office/officeart/2005/8/layout/vList5"/>
    <dgm:cxn modelId="{CF728BCD-8013-4788-9B4F-DD1CF9DC70EB}" srcId="{19ED9BCD-7964-46A5-BF0C-6C5A309911A1}" destId="{CC725B38-E22F-4EEA-9302-9024AB40FDBF}" srcOrd="2" destOrd="0" parTransId="{913B2CFA-E945-4795-A9B2-43CE393EBED2}" sibTransId="{4630385A-2E0E-484B-89D9-78A32F2AAF09}"/>
    <dgm:cxn modelId="{3B4E79D0-95C5-492D-8BF0-B6ADF3AD1DF7}" srcId="{19ED9BCD-7964-46A5-BF0C-6C5A309911A1}" destId="{33EECA5C-991A-427B-96F2-C14D68731316}" srcOrd="1" destOrd="0" parTransId="{0C64F5AF-E13F-4E76-8EDB-76D9365AD441}" sibTransId="{8D07A8AE-B232-4C81-8B68-F85E171BB2B2}"/>
    <dgm:cxn modelId="{4BEDE764-6488-44CF-BF5F-E552197B0D72}" type="presOf" srcId="{CC725B38-E22F-4EEA-9302-9024AB40FDBF}" destId="{B7812AFD-881B-4F6C-84DE-4072A49C6103}" srcOrd="0" destOrd="0" presId="urn:microsoft.com/office/officeart/2005/8/layout/vList5"/>
    <dgm:cxn modelId="{C2000124-F91A-4291-A7D1-3F7D05B52E71}" srcId="{19ED9BCD-7964-46A5-BF0C-6C5A309911A1}" destId="{89AC832B-108B-4E23-BBC7-6DFEDB381AE4}" srcOrd="0" destOrd="0" parTransId="{62B0110B-9052-4B6A-983D-78D1FD72980D}" sibTransId="{799B4C2A-BD3A-4D4E-9421-E0951E0E2CDE}"/>
    <dgm:cxn modelId="{6D71464B-857E-4725-8266-524F5A9B6596}" type="presOf" srcId="{33EECA5C-991A-427B-96F2-C14D68731316}" destId="{1C5BA156-1007-4BAF-AA98-F24C50094066}" srcOrd="0" destOrd="0" presId="urn:microsoft.com/office/officeart/2005/8/layout/vList5"/>
    <dgm:cxn modelId="{9D014BE9-9876-48D5-B19A-E650A65295DE}" type="presOf" srcId="{89AC832B-108B-4E23-BBC7-6DFEDB381AE4}" destId="{256B5B5E-4F72-4299-8F9C-5DA4544825D8}" srcOrd="0" destOrd="0" presId="urn:microsoft.com/office/officeart/2005/8/layout/vList5"/>
    <dgm:cxn modelId="{5DDD8960-E33E-435A-8737-7F6E023A9BB1}" type="presParOf" srcId="{1F467087-7F39-4850-975E-041DAAD511F0}" destId="{F0D24E78-A6AE-4B15-884E-C5EC48E62CE7}" srcOrd="0" destOrd="0" presId="urn:microsoft.com/office/officeart/2005/8/layout/vList5"/>
    <dgm:cxn modelId="{BC27D03C-6140-4EA1-A266-765F7678CD2E}" type="presParOf" srcId="{F0D24E78-A6AE-4B15-884E-C5EC48E62CE7}" destId="{256B5B5E-4F72-4299-8F9C-5DA4544825D8}" srcOrd="0" destOrd="0" presId="urn:microsoft.com/office/officeart/2005/8/layout/vList5"/>
    <dgm:cxn modelId="{37180B74-F056-4D71-B2FD-E5C65386F94F}" type="presParOf" srcId="{1F467087-7F39-4850-975E-041DAAD511F0}" destId="{13AFAB21-C0E0-4543-87E2-EB6815C5D399}" srcOrd="1" destOrd="0" presId="urn:microsoft.com/office/officeart/2005/8/layout/vList5"/>
    <dgm:cxn modelId="{67C14AAA-ED85-4481-B8B1-FB595794ECB5}" type="presParOf" srcId="{1F467087-7F39-4850-975E-041DAAD511F0}" destId="{559C83E2-E511-4AF2-A778-E79650FE600C}" srcOrd="2" destOrd="0" presId="urn:microsoft.com/office/officeart/2005/8/layout/vList5"/>
    <dgm:cxn modelId="{D6A104BD-A965-4FE8-9643-8CC08727C7CF}" type="presParOf" srcId="{559C83E2-E511-4AF2-A778-E79650FE600C}" destId="{1C5BA156-1007-4BAF-AA98-F24C50094066}" srcOrd="0" destOrd="0" presId="urn:microsoft.com/office/officeart/2005/8/layout/vList5"/>
    <dgm:cxn modelId="{BD77419D-887C-4A74-BE2F-35CCF03E96D2}" type="presParOf" srcId="{1F467087-7F39-4850-975E-041DAAD511F0}" destId="{91FD2DA1-8DBB-4F68-B2B5-CCAEA4304B2C}" srcOrd="3" destOrd="0" presId="urn:microsoft.com/office/officeart/2005/8/layout/vList5"/>
    <dgm:cxn modelId="{A3806B52-986F-4211-8115-72969EBA0E05}" type="presParOf" srcId="{1F467087-7F39-4850-975E-041DAAD511F0}" destId="{8DB84268-9496-4415-A154-47DEC6BD3EED}" srcOrd="4" destOrd="0" presId="urn:microsoft.com/office/officeart/2005/8/layout/vList5"/>
    <dgm:cxn modelId="{4B143E0B-BB90-43FC-A96C-BA72750AFC93}" type="presParOf" srcId="{8DB84268-9496-4415-A154-47DEC6BD3EED}" destId="{B7812AFD-881B-4F6C-84DE-4072A49C610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ED9BCD-7964-46A5-BF0C-6C5A309911A1}" type="doc">
      <dgm:prSet loTypeId="urn:microsoft.com/office/officeart/2005/8/layout/vList5" loCatId="list" qsTypeId="urn:microsoft.com/office/officeart/2005/8/quickstyle/simple2" qsCatId="simple" csTypeId="urn:microsoft.com/office/officeart/2005/8/colors/accent1_5" csCatId="accent1" phldr="1"/>
      <dgm:spPr/>
    </dgm:pt>
    <dgm:pt modelId="{89AC832B-108B-4E23-BBC7-6DFEDB381AE4}">
      <dgm:prSet phldrT="[Текст]" custT="1"/>
      <dgm:spPr>
        <a:solidFill>
          <a:schemeClr val="accent2">
            <a:lumMod val="50000"/>
            <a:alpha val="90000"/>
          </a:schemeClr>
        </a:solidFill>
      </dgm:spPr>
      <dgm:t>
        <a:bodyPr/>
        <a:lstStyle/>
        <a:p>
          <a:r>
            <a:rPr lang="ru-RU" sz="5400" b="0" cap="none" spc="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Напоминать</a:t>
          </a:r>
          <a:endParaRPr lang="ru-RU" sz="5400" b="0" cap="none" spc="0" dirty="0">
            <a:ln w="18415" cmpd="sng">
              <a:solidFill>
                <a:srgbClr val="92D050"/>
              </a:solidFill>
              <a:prstDash val="solid"/>
            </a:ln>
            <a:solidFill>
              <a:srgbClr val="92D05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2B0110B-9052-4B6A-983D-78D1FD72980D}" type="parTrans" cxnId="{C2000124-F91A-4291-A7D1-3F7D05B52E71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9B4C2A-BD3A-4D4E-9421-E0951E0E2CDE}" type="sibTrans" cxnId="{C2000124-F91A-4291-A7D1-3F7D05B52E71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3EECA5C-991A-427B-96F2-C14D68731316}">
      <dgm:prSet phldrT="[Текст]" custT="1"/>
      <dgm:spPr>
        <a:solidFill>
          <a:srgbClr val="003366">
            <a:alpha val="6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0" cap="none" spc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Помогать во время занятий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(счёт, контроль положения рук и тела) </a:t>
          </a:r>
        </a:p>
      </dgm:t>
    </dgm:pt>
    <dgm:pt modelId="{0C64F5AF-E13F-4E76-8EDB-76D9365AD441}" type="parTrans" cxnId="{3B4E79D0-95C5-492D-8BF0-B6ADF3AD1DF7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D07A8AE-B232-4C81-8B68-F85E171BB2B2}" type="sibTrans" cxnId="{3B4E79D0-95C5-492D-8BF0-B6ADF3AD1DF7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C725B38-E22F-4EEA-9302-9024AB40FDBF}">
      <dgm:prSet phldrT="[Текст]" custT="1"/>
      <dgm:spPr>
        <a:solidFill>
          <a:srgbClr val="2E5C8A">
            <a:alpha val="49804"/>
          </a:srgb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b="0" cap="none" spc="0" dirty="0" smtClean="0">
              <a:ln w="18415" cmpd="sng">
                <a:solidFill>
                  <a:srgbClr val="9E2A6F"/>
                </a:solidFill>
                <a:prstDash val="solid"/>
              </a:ln>
              <a:solidFill>
                <a:srgbClr val="C6348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Подбирать музыку</a:t>
          </a:r>
          <a:endParaRPr lang="ru-RU" sz="6000" b="0" cap="none" spc="0" dirty="0">
            <a:ln w="18415" cmpd="sng">
              <a:solidFill>
                <a:srgbClr val="9E2A6F"/>
              </a:solidFill>
              <a:prstDash val="solid"/>
            </a:ln>
            <a:solidFill>
              <a:srgbClr val="C6348B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3B2CFA-E945-4795-A9B2-43CE393EBED2}" type="parTrans" cxnId="{CF728BCD-8013-4788-9B4F-DD1CF9DC70EB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630385A-2E0E-484B-89D9-78A32F2AAF09}" type="sibTrans" cxnId="{CF728BCD-8013-4788-9B4F-DD1CF9DC70EB}">
      <dgm:prSet/>
      <dgm:spPr/>
      <dgm:t>
        <a:bodyPr/>
        <a:lstStyle/>
        <a:p>
          <a:endParaRPr lang="ru-RU">
            <a:solidFill>
              <a:srgbClr val="00206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F467087-7F39-4850-975E-041DAAD511F0}" type="pres">
      <dgm:prSet presAssocID="{19ED9BCD-7964-46A5-BF0C-6C5A309911A1}" presName="Name0" presStyleCnt="0">
        <dgm:presLayoutVars>
          <dgm:dir/>
          <dgm:animLvl val="lvl"/>
          <dgm:resizeHandles val="exact"/>
        </dgm:presLayoutVars>
      </dgm:prSet>
      <dgm:spPr/>
    </dgm:pt>
    <dgm:pt modelId="{F0D24E78-A6AE-4B15-884E-C5EC48E62CE7}" type="pres">
      <dgm:prSet presAssocID="{89AC832B-108B-4E23-BBC7-6DFEDB381AE4}" presName="linNode" presStyleCnt="0"/>
      <dgm:spPr/>
    </dgm:pt>
    <dgm:pt modelId="{256B5B5E-4F72-4299-8F9C-5DA4544825D8}" type="pres">
      <dgm:prSet presAssocID="{89AC832B-108B-4E23-BBC7-6DFEDB381AE4}" presName="parentText" presStyleLbl="node1" presStyleIdx="0" presStyleCnt="3" custScaleX="259556" custScaleY="643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FAB21-C0E0-4543-87E2-EB6815C5D399}" type="pres">
      <dgm:prSet presAssocID="{799B4C2A-BD3A-4D4E-9421-E0951E0E2CDE}" presName="sp" presStyleCnt="0"/>
      <dgm:spPr/>
    </dgm:pt>
    <dgm:pt modelId="{559C83E2-E511-4AF2-A778-E79650FE600C}" type="pres">
      <dgm:prSet presAssocID="{33EECA5C-991A-427B-96F2-C14D68731316}" presName="linNode" presStyleCnt="0"/>
      <dgm:spPr/>
    </dgm:pt>
    <dgm:pt modelId="{1C5BA156-1007-4BAF-AA98-F24C50094066}" type="pres">
      <dgm:prSet presAssocID="{33EECA5C-991A-427B-96F2-C14D68731316}" presName="parentText" presStyleLbl="node1" presStyleIdx="1" presStyleCnt="3" custScaleX="259556" custScaleY="6618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FD2DA1-8DBB-4F68-B2B5-CCAEA4304B2C}" type="pres">
      <dgm:prSet presAssocID="{8D07A8AE-B232-4C81-8B68-F85E171BB2B2}" presName="sp" presStyleCnt="0"/>
      <dgm:spPr/>
    </dgm:pt>
    <dgm:pt modelId="{8DB84268-9496-4415-A154-47DEC6BD3EED}" type="pres">
      <dgm:prSet presAssocID="{CC725B38-E22F-4EEA-9302-9024AB40FDBF}" presName="linNode" presStyleCnt="0"/>
      <dgm:spPr/>
    </dgm:pt>
    <dgm:pt modelId="{B7812AFD-881B-4F6C-84DE-4072A49C6103}" type="pres">
      <dgm:prSet presAssocID="{CC725B38-E22F-4EEA-9302-9024AB40FDBF}" presName="parentText" presStyleLbl="node1" presStyleIdx="2" presStyleCnt="3" custScaleX="259556" custScaleY="624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BA19AB-5F6E-4F88-8230-4B3D7774A754}" type="presOf" srcId="{CC725B38-E22F-4EEA-9302-9024AB40FDBF}" destId="{B7812AFD-881B-4F6C-84DE-4072A49C6103}" srcOrd="0" destOrd="0" presId="urn:microsoft.com/office/officeart/2005/8/layout/vList5"/>
    <dgm:cxn modelId="{58069ADF-AF7C-4E21-859F-3BFE2275C720}" type="presOf" srcId="{19ED9BCD-7964-46A5-BF0C-6C5A309911A1}" destId="{1F467087-7F39-4850-975E-041DAAD511F0}" srcOrd="0" destOrd="0" presId="urn:microsoft.com/office/officeart/2005/8/layout/vList5"/>
    <dgm:cxn modelId="{1B9436DA-CA45-4F14-B933-3C1A803580DE}" type="presOf" srcId="{89AC832B-108B-4E23-BBC7-6DFEDB381AE4}" destId="{256B5B5E-4F72-4299-8F9C-5DA4544825D8}" srcOrd="0" destOrd="0" presId="urn:microsoft.com/office/officeart/2005/8/layout/vList5"/>
    <dgm:cxn modelId="{CF728BCD-8013-4788-9B4F-DD1CF9DC70EB}" srcId="{19ED9BCD-7964-46A5-BF0C-6C5A309911A1}" destId="{CC725B38-E22F-4EEA-9302-9024AB40FDBF}" srcOrd="2" destOrd="0" parTransId="{913B2CFA-E945-4795-A9B2-43CE393EBED2}" sibTransId="{4630385A-2E0E-484B-89D9-78A32F2AAF09}"/>
    <dgm:cxn modelId="{3B4E79D0-95C5-492D-8BF0-B6ADF3AD1DF7}" srcId="{19ED9BCD-7964-46A5-BF0C-6C5A309911A1}" destId="{33EECA5C-991A-427B-96F2-C14D68731316}" srcOrd="1" destOrd="0" parTransId="{0C64F5AF-E13F-4E76-8EDB-76D9365AD441}" sibTransId="{8D07A8AE-B232-4C81-8B68-F85E171BB2B2}"/>
    <dgm:cxn modelId="{C2000124-F91A-4291-A7D1-3F7D05B52E71}" srcId="{19ED9BCD-7964-46A5-BF0C-6C5A309911A1}" destId="{89AC832B-108B-4E23-BBC7-6DFEDB381AE4}" srcOrd="0" destOrd="0" parTransId="{62B0110B-9052-4B6A-983D-78D1FD72980D}" sibTransId="{799B4C2A-BD3A-4D4E-9421-E0951E0E2CDE}"/>
    <dgm:cxn modelId="{48656FB0-F0E8-431F-AECE-3E85108A3D80}" type="presOf" srcId="{33EECA5C-991A-427B-96F2-C14D68731316}" destId="{1C5BA156-1007-4BAF-AA98-F24C50094066}" srcOrd="0" destOrd="0" presId="urn:microsoft.com/office/officeart/2005/8/layout/vList5"/>
    <dgm:cxn modelId="{35045E55-82C0-4C17-A7D6-BC57770B653D}" type="presParOf" srcId="{1F467087-7F39-4850-975E-041DAAD511F0}" destId="{F0D24E78-A6AE-4B15-884E-C5EC48E62CE7}" srcOrd="0" destOrd="0" presId="urn:microsoft.com/office/officeart/2005/8/layout/vList5"/>
    <dgm:cxn modelId="{2EB0597A-C1AA-4AE0-A3CE-0414A341C05E}" type="presParOf" srcId="{F0D24E78-A6AE-4B15-884E-C5EC48E62CE7}" destId="{256B5B5E-4F72-4299-8F9C-5DA4544825D8}" srcOrd="0" destOrd="0" presId="urn:microsoft.com/office/officeart/2005/8/layout/vList5"/>
    <dgm:cxn modelId="{F7E0998F-BE6D-414D-9A05-157A73167CF0}" type="presParOf" srcId="{1F467087-7F39-4850-975E-041DAAD511F0}" destId="{13AFAB21-C0E0-4543-87E2-EB6815C5D399}" srcOrd="1" destOrd="0" presId="urn:microsoft.com/office/officeart/2005/8/layout/vList5"/>
    <dgm:cxn modelId="{5995B2FC-467D-45F6-B30B-151FC49B59FD}" type="presParOf" srcId="{1F467087-7F39-4850-975E-041DAAD511F0}" destId="{559C83E2-E511-4AF2-A778-E79650FE600C}" srcOrd="2" destOrd="0" presId="urn:microsoft.com/office/officeart/2005/8/layout/vList5"/>
    <dgm:cxn modelId="{DFA70987-D5B5-4004-9EC0-BA45949F669D}" type="presParOf" srcId="{559C83E2-E511-4AF2-A778-E79650FE600C}" destId="{1C5BA156-1007-4BAF-AA98-F24C50094066}" srcOrd="0" destOrd="0" presId="urn:microsoft.com/office/officeart/2005/8/layout/vList5"/>
    <dgm:cxn modelId="{A05E82DA-70D1-4654-9E83-540BBABDAA01}" type="presParOf" srcId="{1F467087-7F39-4850-975E-041DAAD511F0}" destId="{91FD2DA1-8DBB-4F68-B2B5-CCAEA4304B2C}" srcOrd="3" destOrd="0" presId="urn:microsoft.com/office/officeart/2005/8/layout/vList5"/>
    <dgm:cxn modelId="{3F845B38-ED2C-4559-BCB7-51EB576C5DDC}" type="presParOf" srcId="{1F467087-7F39-4850-975E-041DAAD511F0}" destId="{8DB84268-9496-4415-A154-47DEC6BD3EED}" srcOrd="4" destOrd="0" presId="urn:microsoft.com/office/officeart/2005/8/layout/vList5"/>
    <dgm:cxn modelId="{564B0BF9-A65F-4FDE-A61C-B8F03E342378}" type="presParOf" srcId="{8DB84268-9496-4415-A154-47DEC6BD3EED}" destId="{B7812AFD-881B-4F6C-84DE-4072A49C610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39DF37-EB43-4E23-AC0E-250588A40699}" type="doc">
      <dgm:prSet loTypeId="urn:microsoft.com/office/officeart/2005/8/layout/list1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E2C650DE-73C0-4DF0-8F00-10F54312DFDA}">
      <dgm:prSet phldrT="[Текст]"/>
      <dgm:spPr/>
      <dgm:t>
        <a:bodyPr/>
        <a:lstStyle/>
        <a:p>
          <a:r>
            <a:rPr lang="ru-RU" dirty="0" smtClean="0"/>
            <a:t>1. </a:t>
          </a:r>
          <a:endParaRPr lang="ru-RU" dirty="0"/>
        </a:p>
      </dgm:t>
    </dgm:pt>
    <dgm:pt modelId="{F3C75DA1-EDE6-435D-B85A-0EEE005AC848}" type="parTrans" cxnId="{CB40C333-ADE7-4129-B7E3-F0C22BCCD617}">
      <dgm:prSet/>
      <dgm:spPr/>
      <dgm:t>
        <a:bodyPr/>
        <a:lstStyle/>
        <a:p>
          <a:endParaRPr lang="ru-RU"/>
        </a:p>
      </dgm:t>
    </dgm:pt>
    <dgm:pt modelId="{EE616130-A14A-4A81-A466-5AB4DAB85FE9}" type="sibTrans" cxnId="{CB40C333-ADE7-4129-B7E3-F0C22BCCD617}">
      <dgm:prSet/>
      <dgm:spPr/>
      <dgm:t>
        <a:bodyPr/>
        <a:lstStyle/>
        <a:p>
          <a:endParaRPr lang="ru-RU"/>
        </a:p>
      </dgm:t>
    </dgm:pt>
    <dgm:pt modelId="{363920BC-D584-40CD-B1BE-C7EC3A7EA671}">
      <dgm:prSet phldrT="[Текст]"/>
      <dgm:spPr/>
      <dgm:t>
        <a:bodyPr/>
        <a:lstStyle/>
        <a:p>
          <a:r>
            <a:rPr lang="ru-RU" dirty="0" smtClean="0"/>
            <a:t>2. </a:t>
          </a:r>
          <a:endParaRPr lang="ru-RU" dirty="0"/>
        </a:p>
      </dgm:t>
    </dgm:pt>
    <dgm:pt modelId="{109BC84C-C248-4216-9EEA-F82C1A9A07DA}" type="parTrans" cxnId="{352AEA81-4CEC-4B34-81B9-6D03FE044D77}">
      <dgm:prSet/>
      <dgm:spPr/>
      <dgm:t>
        <a:bodyPr/>
        <a:lstStyle/>
        <a:p>
          <a:endParaRPr lang="ru-RU"/>
        </a:p>
      </dgm:t>
    </dgm:pt>
    <dgm:pt modelId="{DFBAD3EC-BD34-4834-817A-4D46CE38357A}" type="sibTrans" cxnId="{352AEA81-4CEC-4B34-81B9-6D03FE044D77}">
      <dgm:prSet/>
      <dgm:spPr/>
      <dgm:t>
        <a:bodyPr/>
        <a:lstStyle/>
        <a:p>
          <a:endParaRPr lang="ru-RU"/>
        </a:p>
      </dgm:t>
    </dgm:pt>
    <dgm:pt modelId="{D66FAD60-9D18-41D5-BF15-6767E4692FE2}">
      <dgm:prSet phldrT="[Текст]"/>
      <dgm:spPr/>
      <dgm:t>
        <a:bodyPr/>
        <a:lstStyle/>
        <a:p>
          <a:r>
            <a:rPr lang="ru-RU" dirty="0" smtClean="0"/>
            <a:t>3. </a:t>
          </a:r>
          <a:endParaRPr lang="ru-RU" dirty="0"/>
        </a:p>
      </dgm:t>
    </dgm:pt>
    <dgm:pt modelId="{3DACE5FE-8A5A-4B03-95D4-EB4C9D773AE1}" type="parTrans" cxnId="{C77DE01E-FCD9-4920-9A8D-1D4C27DF1DDF}">
      <dgm:prSet/>
      <dgm:spPr/>
      <dgm:t>
        <a:bodyPr/>
        <a:lstStyle/>
        <a:p>
          <a:endParaRPr lang="ru-RU"/>
        </a:p>
      </dgm:t>
    </dgm:pt>
    <dgm:pt modelId="{86F9653D-1A76-421D-8D64-68BDE7495C76}" type="sibTrans" cxnId="{C77DE01E-FCD9-4920-9A8D-1D4C27DF1DDF}">
      <dgm:prSet/>
      <dgm:spPr/>
      <dgm:t>
        <a:bodyPr/>
        <a:lstStyle/>
        <a:p>
          <a:endParaRPr lang="ru-RU"/>
        </a:p>
      </dgm:t>
    </dgm:pt>
    <dgm:pt modelId="{EF77D4B3-9A0E-4268-BFD7-5A84BF91FC5C}" type="pres">
      <dgm:prSet presAssocID="{7139DF37-EB43-4E23-AC0E-250588A4069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C04F52-DBA3-4071-8B0B-3C96CA73472E}" type="pres">
      <dgm:prSet presAssocID="{E2C650DE-73C0-4DF0-8F00-10F54312DFDA}" presName="parentLin" presStyleCnt="0"/>
      <dgm:spPr/>
    </dgm:pt>
    <dgm:pt modelId="{071C1F57-AB1B-4584-9932-778D0B89267A}" type="pres">
      <dgm:prSet presAssocID="{E2C650DE-73C0-4DF0-8F00-10F54312DFD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F4C50B6-DF82-4B74-B62D-62CD5F6A5240}" type="pres">
      <dgm:prSet presAssocID="{E2C650DE-73C0-4DF0-8F00-10F54312DFDA}" presName="parentText" presStyleLbl="node1" presStyleIdx="0" presStyleCnt="3" custScaleX="139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E18F40-8733-49DC-944A-59DFC3C58FC6}" type="pres">
      <dgm:prSet presAssocID="{E2C650DE-73C0-4DF0-8F00-10F54312DFDA}" presName="negativeSpace" presStyleCnt="0"/>
      <dgm:spPr/>
    </dgm:pt>
    <dgm:pt modelId="{C0B622FC-B52B-40E2-B592-3A461F891BE8}" type="pres">
      <dgm:prSet presAssocID="{E2C650DE-73C0-4DF0-8F00-10F54312DFDA}" presName="childText" presStyleLbl="conFgAcc1" presStyleIdx="0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1677DC89-5468-4DF6-A11B-B6DF355A385F}" type="pres">
      <dgm:prSet presAssocID="{EE616130-A14A-4A81-A466-5AB4DAB85FE9}" presName="spaceBetweenRectangles" presStyleCnt="0"/>
      <dgm:spPr/>
    </dgm:pt>
    <dgm:pt modelId="{86489923-0B80-43E5-931D-8FF3695579D5}" type="pres">
      <dgm:prSet presAssocID="{363920BC-D584-40CD-B1BE-C7EC3A7EA671}" presName="parentLin" presStyleCnt="0"/>
      <dgm:spPr/>
    </dgm:pt>
    <dgm:pt modelId="{99BDF82E-72CB-4FE9-A629-E6230033A372}" type="pres">
      <dgm:prSet presAssocID="{363920BC-D584-40CD-B1BE-C7EC3A7EA67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03B3E1-BEFB-4B82-8E79-14F2F9923F30}" type="pres">
      <dgm:prSet presAssocID="{363920BC-D584-40CD-B1BE-C7EC3A7EA671}" presName="parentText" presStyleLbl="node1" presStyleIdx="1" presStyleCnt="3" custScaleX="139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832C37-287F-47DE-AA4A-DBE36CE752DC}" type="pres">
      <dgm:prSet presAssocID="{363920BC-D584-40CD-B1BE-C7EC3A7EA671}" presName="negativeSpace" presStyleCnt="0"/>
      <dgm:spPr/>
    </dgm:pt>
    <dgm:pt modelId="{66C3F0FA-B78A-4309-B0AE-AFD369C362F2}" type="pres">
      <dgm:prSet presAssocID="{363920BC-D584-40CD-B1BE-C7EC3A7EA671}" presName="childText" presStyleLbl="conFgAcc1" presStyleIdx="1" presStyleCnt="3">
        <dgm:presLayoutVars>
          <dgm:bulletEnabled val="1"/>
        </dgm:presLayoutVars>
      </dgm:prSet>
      <dgm:spPr>
        <a:noFill/>
        <a:ln>
          <a:noFill/>
        </a:ln>
      </dgm:spPr>
    </dgm:pt>
    <dgm:pt modelId="{99F0BB62-3EAB-4CC2-8E40-D0908B9BD5F6}" type="pres">
      <dgm:prSet presAssocID="{DFBAD3EC-BD34-4834-817A-4D46CE38357A}" presName="spaceBetweenRectangles" presStyleCnt="0"/>
      <dgm:spPr/>
    </dgm:pt>
    <dgm:pt modelId="{826B570B-AD79-434F-9F31-E39D75835978}" type="pres">
      <dgm:prSet presAssocID="{D66FAD60-9D18-41D5-BF15-6767E4692FE2}" presName="parentLin" presStyleCnt="0"/>
      <dgm:spPr/>
    </dgm:pt>
    <dgm:pt modelId="{D05B8D38-F62B-4960-B06A-B8A1857575AE}" type="pres">
      <dgm:prSet presAssocID="{D66FAD60-9D18-41D5-BF15-6767E4692FE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D984D6B-D5F5-4248-86BF-3EE2A593FDA7}" type="pres">
      <dgm:prSet presAssocID="{D66FAD60-9D18-41D5-BF15-6767E4692FE2}" presName="parentText" presStyleLbl="node1" presStyleIdx="2" presStyleCnt="3" custScaleX="1394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20445-49BB-4EC2-BC82-3914CE146542}" type="pres">
      <dgm:prSet presAssocID="{D66FAD60-9D18-41D5-BF15-6767E4692FE2}" presName="negativeSpace" presStyleCnt="0"/>
      <dgm:spPr/>
    </dgm:pt>
    <dgm:pt modelId="{327BB4A8-A680-40CC-9CD8-A6552551B8D4}" type="pres">
      <dgm:prSet presAssocID="{D66FAD60-9D18-41D5-BF15-6767E4692FE2}" presName="childText" presStyleLbl="conFgAcc1" presStyleIdx="2" presStyleCnt="3">
        <dgm:presLayoutVars>
          <dgm:bulletEnabled val="1"/>
        </dgm:presLayoutVars>
      </dgm:prSet>
      <dgm:spPr>
        <a:noFill/>
        <a:ln>
          <a:noFill/>
        </a:ln>
      </dgm:spPr>
    </dgm:pt>
  </dgm:ptLst>
  <dgm:cxnLst>
    <dgm:cxn modelId="{352AEA81-4CEC-4B34-81B9-6D03FE044D77}" srcId="{7139DF37-EB43-4E23-AC0E-250588A40699}" destId="{363920BC-D584-40CD-B1BE-C7EC3A7EA671}" srcOrd="1" destOrd="0" parTransId="{109BC84C-C248-4216-9EEA-F82C1A9A07DA}" sibTransId="{DFBAD3EC-BD34-4834-817A-4D46CE38357A}"/>
    <dgm:cxn modelId="{C1C9E963-C05E-4B44-B478-12185A81D789}" type="presOf" srcId="{7139DF37-EB43-4E23-AC0E-250588A40699}" destId="{EF77D4B3-9A0E-4268-BFD7-5A84BF91FC5C}" srcOrd="0" destOrd="0" presId="urn:microsoft.com/office/officeart/2005/8/layout/list1"/>
    <dgm:cxn modelId="{CB40C333-ADE7-4129-B7E3-F0C22BCCD617}" srcId="{7139DF37-EB43-4E23-AC0E-250588A40699}" destId="{E2C650DE-73C0-4DF0-8F00-10F54312DFDA}" srcOrd="0" destOrd="0" parTransId="{F3C75DA1-EDE6-435D-B85A-0EEE005AC848}" sibTransId="{EE616130-A14A-4A81-A466-5AB4DAB85FE9}"/>
    <dgm:cxn modelId="{0936781F-F3E7-461E-A693-4A68A46A8C6E}" type="presOf" srcId="{E2C650DE-73C0-4DF0-8F00-10F54312DFDA}" destId="{BF4C50B6-DF82-4B74-B62D-62CD5F6A5240}" srcOrd="1" destOrd="0" presId="urn:microsoft.com/office/officeart/2005/8/layout/list1"/>
    <dgm:cxn modelId="{CCBC3BF9-57DD-4B9C-B85B-18D71A914922}" type="presOf" srcId="{E2C650DE-73C0-4DF0-8F00-10F54312DFDA}" destId="{071C1F57-AB1B-4584-9932-778D0B89267A}" srcOrd="0" destOrd="0" presId="urn:microsoft.com/office/officeart/2005/8/layout/list1"/>
    <dgm:cxn modelId="{93208203-00D6-40A5-ACAB-8678F4E4A819}" type="presOf" srcId="{363920BC-D584-40CD-B1BE-C7EC3A7EA671}" destId="{1F03B3E1-BEFB-4B82-8E79-14F2F9923F30}" srcOrd="1" destOrd="0" presId="urn:microsoft.com/office/officeart/2005/8/layout/list1"/>
    <dgm:cxn modelId="{5C4DA899-6832-497E-97EE-6D6FA5C199E2}" type="presOf" srcId="{D66FAD60-9D18-41D5-BF15-6767E4692FE2}" destId="{D05B8D38-F62B-4960-B06A-B8A1857575AE}" srcOrd="0" destOrd="0" presId="urn:microsoft.com/office/officeart/2005/8/layout/list1"/>
    <dgm:cxn modelId="{34E69582-3A8C-495A-8E41-D02327B0FCCC}" type="presOf" srcId="{363920BC-D584-40CD-B1BE-C7EC3A7EA671}" destId="{99BDF82E-72CB-4FE9-A629-E6230033A372}" srcOrd="0" destOrd="0" presId="urn:microsoft.com/office/officeart/2005/8/layout/list1"/>
    <dgm:cxn modelId="{C77DE01E-FCD9-4920-9A8D-1D4C27DF1DDF}" srcId="{7139DF37-EB43-4E23-AC0E-250588A40699}" destId="{D66FAD60-9D18-41D5-BF15-6767E4692FE2}" srcOrd="2" destOrd="0" parTransId="{3DACE5FE-8A5A-4B03-95D4-EB4C9D773AE1}" sibTransId="{86F9653D-1A76-421D-8D64-68BDE7495C76}"/>
    <dgm:cxn modelId="{8CA2B2E1-8746-4BEC-90DC-A2380C4A6150}" type="presOf" srcId="{D66FAD60-9D18-41D5-BF15-6767E4692FE2}" destId="{BD984D6B-D5F5-4248-86BF-3EE2A593FDA7}" srcOrd="1" destOrd="0" presId="urn:microsoft.com/office/officeart/2005/8/layout/list1"/>
    <dgm:cxn modelId="{C60D773A-64F4-4D60-9B2A-5706EED151CE}" type="presParOf" srcId="{EF77D4B3-9A0E-4268-BFD7-5A84BF91FC5C}" destId="{B6C04F52-DBA3-4071-8B0B-3C96CA73472E}" srcOrd="0" destOrd="0" presId="urn:microsoft.com/office/officeart/2005/8/layout/list1"/>
    <dgm:cxn modelId="{5E365FC1-85A9-4E62-ADC4-D5D82D405E61}" type="presParOf" srcId="{B6C04F52-DBA3-4071-8B0B-3C96CA73472E}" destId="{071C1F57-AB1B-4584-9932-778D0B89267A}" srcOrd="0" destOrd="0" presId="urn:microsoft.com/office/officeart/2005/8/layout/list1"/>
    <dgm:cxn modelId="{F1CBC977-0133-4F2F-94C6-C319869314A6}" type="presParOf" srcId="{B6C04F52-DBA3-4071-8B0B-3C96CA73472E}" destId="{BF4C50B6-DF82-4B74-B62D-62CD5F6A5240}" srcOrd="1" destOrd="0" presId="urn:microsoft.com/office/officeart/2005/8/layout/list1"/>
    <dgm:cxn modelId="{FB7CC03A-94BE-407D-8802-2D5D21A270D8}" type="presParOf" srcId="{EF77D4B3-9A0E-4268-BFD7-5A84BF91FC5C}" destId="{84E18F40-8733-49DC-944A-59DFC3C58FC6}" srcOrd="1" destOrd="0" presId="urn:microsoft.com/office/officeart/2005/8/layout/list1"/>
    <dgm:cxn modelId="{9AC2DD92-604D-475B-B758-54B684029A90}" type="presParOf" srcId="{EF77D4B3-9A0E-4268-BFD7-5A84BF91FC5C}" destId="{C0B622FC-B52B-40E2-B592-3A461F891BE8}" srcOrd="2" destOrd="0" presId="urn:microsoft.com/office/officeart/2005/8/layout/list1"/>
    <dgm:cxn modelId="{3E460F38-6CA1-4E65-A48F-F497FFE5B106}" type="presParOf" srcId="{EF77D4B3-9A0E-4268-BFD7-5A84BF91FC5C}" destId="{1677DC89-5468-4DF6-A11B-B6DF355A385F}" srcOrd="3" destOrd="0" presId="urn:microsoft.com/office/officeart/2005/8/layout/list1"/>
    <dgm:cxn modelId="{E32F0829-B354-46E5-8AC1-96010875246C}" type="presParOf" srcId="{EF77D4B3-9A0E-4268-BFD7-5A84BF91FC5C}" destId="{86489923-0B80-43E5-931D-8FF3695579D5}" srcOrd="4" destOrd="0" presId="urn:microsoft.com/office/officeart/2005/8/layout/list1"/>
    <dgm:cxn modelId="{16D90FC4-F11B-47FC-8756-15BDE53B284E}" type="presParOf" srcId="{86489923-0B80-43E5-931D-8FF3695579D5}" destId="{99BDF82E-72CB-4FE9-A629-E6230033A372}" srcOrd="0" destOrd="0" presId="urn:microsoft.com/office/officeart/2005/8/layout/list1"/>
    <dgm:cxn modelId="{FE0BD78A-07F6-476E-9746-2BA58D58BB81}" type="presParOf" srcId="{86489923-0B80-43E5-931D-8FF3695579D5}" destId="{1F03B3E1-BEFB-4B82-8E79-14F2F9923F30}" srcOrd="1" destOrd="0" presId="urn:microsoft.com/office/officeart/2005/8/layout/list1"/>
    <dgm:cxn modelId="{6AD2D132-166B-4E43-A8CE-D669900D9806}" type="presParOf" srcId="{EF77D4B3-9A0E-4268-BFD7-5A84BF91FC5C}" destId="{F4832C37-287F-47DE-AA4A-DBE36CE752DC}" srcOrd="5" destOrd="0" presId="urn:microsoft.com/office/officeart/2005/8/layout/list1"/>
    <dgm:cxn modelId="{5F4F5FA9-D0F7-4DCE-BD23-80C17113AE49}" type="presParOf" srcId="{EF77D4B3-9A0E-4268-BFD7-5A84BF91FC5C}" destId="{66C3F0FA-B78A-4309-B0AE-AFD369C362F2}" srcOrd="6" destOrd="0" presId="urn:microsoft.com/office/officeart/2005/8/layout/list1"/>
    <dgm:cxn modelId="{D5259870-005E-4E86-8E49-9EF4217F5D15}" type="presParOf" srcId="{EF77D4B3-9A0E-4268-BFD7-5A84BF91FC5C}" destId="{99F0BB62-3EAB-4CC2-8E40-D0908B9BD5F6}" srcOrd="7" destOrd="0" presId="urn:microsoft.com/office/officeart/2005/8/layout/list1"/>
    <dgm:cxn modelId="{147185CF-2886-4D78-AAF8-5AA02C6ED5E7}" type="presParOf" srcId="{EF77D4B3-9A0E-4268-BFD7-5A84BF91FC5C}" destId="{826B570B-AD79-434F-9F31-E39D75835978}" srcOrd="8" destOrd="0" presId="urn:microsoft.com/office/officeart/2005/8/layout/list1"/>
    <dgm:cxn modelId="{238889B0-A77D-4603-8FF9-214AE5DBBFA9}" type="presParOf" srcId="{826B570B-AD79-434F-9F31-E39D75835978}" destId="{D05B8D38-F62B-4960-B06A-B8A1857575AE}" srcOrd="0" destOrd="0" presId="urn:microsoft.com/office/officeart/2005/8/layout/list1"/>
    <dgm:cxn modelId="{6C2B3EF7-CF13-4571-8EE0-005CDCD7D4F9}" type="presParOf" srcId="{826B570B-AD79-434F-9F31-E39D75835978}" destId="{BD984D6B-D5F5-4248-86BF-3EE2A593FDA7}" srcOrd="1" destOrd="0" presId="urn:microsoft.com/office/officeart/2005/8/layout/list1"/>
    <dgm:cxn modelId="{EE77CD2D-4F11-46F0-990D-C852A09BA81A}" type="presParOf" srcId="{EF77D4B3-9A0E-4268-BFD7-5A84BF91FC5C}" destId="{2AD20445-49BB-4EC2-BC82-3914CE146542}" srcOrd="9" destOrd="0" presId="urn:microsoft.com/office/officeart/2005/8/layout/list1"/>
    <dgm:cxn modelId="{A46AA661-1CBE-46E2-92A4-30FC4D5F7781}" type="presParOf" srcId="{EF77D4B3-9A0E-4268-BFD7-5A84BF91FC5C}" destId="{327BB4A8-A680-40CC-9CD8-A6552551B8D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7E237F-C410-404B-84B3-2B1ECE41ABD3}">
      <dsp:nvSpPr>
        <dsp:cNvPr id="0" name=""/>
        <dsp:cNvSpPr/>
      </dsp:nvSpPr>
      <dsp:spPr>
        <a:xfrm rot="10800000">
          <a:off x="586517" y="2383"/>
          <a:ext cx="8496949" cy="1749995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1699" tIns="129540" rIns="241808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Для решения проблемы педагог подбирает упражнения для самостоятельной работы.</a:t>
          </a:r>
          <a:endParaRPr lang="ru-RU" sz="34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1024016" y="2383"/>
        <a:ext cx="8059450" cy="1749995"/>
      </dsp:txXfrm>
    </dsp:sp>
    <dsp:sp modelId="{0CFB7A12-4EA6-4723-BBF3-F8FEF390CBF3}">
      <dsp:nvSpPr>
        <dsp:cNvPr id="0" name=""/>
        <dsp:cNvSpPr/>
      </dsp:nvSpPr>
      <dsp:spPr>
        <a:xfrm>
          <a:off x="0" y="120761"/>
          <a:ext cx="1513238" cy="1513238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C6348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70749D1-15EA-463E-ABE4-30D2A1466E52}">
      <dsp:nvSpPr>
        <dsp:cNvPr id="0" name=""/>
        <dsp:cNvSpPr/>
      </dsp:nvSpPr>
      <dsp:spPr>
        <a:xfrm rot="10800000">
          <a:off x="586517" y="2274765"/>
          <a:ext cx="8496949" cy="1749995"/>
        </a:xfrm>
        <a:prstGeom prst="homePlate">
          <a:avLst/>
        </a:prstGeom>
        <a:solidFill>
          <a:srgbClr val="56608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1699" tIns="125730" rIns="234696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Упражнения девочка будет выполнять ежедневно по 5-7 минут.</a:t>
          </a:r>
        </a:p>
      </dsp:txBody>
      <dsp:txXfrm rot="10800000">
        <a:off x="1024016" y="2274765"/>
        <a:ext cx="8059450" cy="1749995"/>
      </dsp:txXfrm>
    </dsp:sp>
    <dsp:sp modelId="{7DA38669-9475-40E2-96EA-EC0CB2749D59}">
      <dsp:nvSpPr>
        <dsp:cNvPr id="0" name=""/>
        <dsp:cNvSpPr/>
      </dsp:nvSpPr>
      <dsp:spPr>
        <a:xfrm>
          <a:off x="0" y="2393144"/>
          <a:ext cx="1513238" cy="1513238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FFC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CF123A-C3DB-405F-B9F5-9F22363E6F28}">
      <dsp:nvSpPr>
        <dsp:cNvPr id="0" name=""/>
        <dsp:cNvSpPr/>
      </dsp:nvSpPr>
      <dsp:spPr>
        <a:xfrm rot="10800000">
          <a:off x="633491" y="4547147"/>
          <a:ext cx="8403002" cy="1749995"/>
        </a:xfrm>
        <a:prstGeom prst="homePlate">
          <a:avLst/>
        </a:prstGeom>
        <a:solidFill>
          <a:srgbClr val="5D5F7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71699" tIns="125730" rIns="234696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Можно заниматься дома или на улице.</a:t>
          </a:r>
          <a:endParaRPr lang="ru-RU" sz="3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 rot="10800000">
        <a:off x="1070990" y="4547147"/>
        <a:ext cx="7965503" cy="1749995"/>
      </dsp:txXfrm>
    </dsp:sp>
    <dsp:sp modelId="{ADF9EFD7-2EEF-4613-96E0-AE3C15BC2ABD}">
      <dsp:nvSpPr>
        <dsp:cNvPr id="0" name=""/>
        <dsp:cNvSpPr/>
      </dsp:nvSpPr>
      <dsp:spPr>
        <a:xfrm>
          <a:off x="0" y="4570816"/>
          <a:ext cx="1618343" cy="16183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rgbClr val="00B05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5B5E-4F72-4299-8F9C-5DA4544825D8}">
      <dsp:nvSpPr>
        <dsp:cNvPr id="0" name=""/>
        <dsp:cNvSpPr/>
      </dsp:nvSpPr>
      <dsp:spPr>
        <a:xfrm>
          <a:off x="251515" y="178"/>
          <a:ext cx="7165312" cy="2443560"/>
        </a:xfrm>
        <a:prstGeom prst="roundRect">
          <a:avLst/>
        </a:prstGeom>
        <a:solidFill>
          <a:schemeClr val="accent2">
            <a:lumMod val="5000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0" kern="1200" cap="none" spc="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Музыка</a:t>
          </a:r>
        </a:p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диск с музыкой даст педагог, постепенно музыку ребёнок подберёт сам вместе с родителями</a:t>
          </a:r>
          <a:endParaRPr lang="ru-RU" sz="3000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70800" y="119463"/>
        <a:ext cx="6926742" cy="2204990"/>
      </dsp:txXfrm>
    </dsp:sp>
    <dsp:sp modelId="{1C5BA156-1007-4BAF-AA98-F24C50094066}">
      <dsp:nvSpPr>
        <dsp:cNvPr id="0" name=""/>
        <dsp:cNvSpPr/>
      </dsp:nvSpPr>
      <dsp:spPr>
        <a:xfrm>
          <a:off x="251515" y="2565917"/>
          <a:ext cx="7165312" cy="1617368"/>
        </a:xfrm>
        <a:prstGeom prst="roundRect">
          <a:avLst/>
        </a:prstGeom>
        <a:solidFill>
          <a:srgbClr val="003366">
            <a:alpha val="69804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b="0" kern="1200" cap="none" spc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Спортивная обувь</a:t>
          </a:r>
        </a:p>
      </dsp:txBody>
      <dsp:txXfrm>
        <a:off x="330468" y="2644870"/>
        <a:ext cx="7007406" cy="1459462"/>
      </dsp:txXfrm>
    </dsp:sp>
    <dsp:sp modelId="{B7812AFD-881B-4F6C-84DE-4072A49C6103}">
      <dsp:nvSpPr>
        <dsp:cNvPr id="0" name=""/>
        <dsp:cNvSpPr/>
      </dsp:nvSpPr>
      <dsp:spPr>
        <a:xfrm>
          <a:off x="251515" y="4305463"/>
          <a:ext cx="7165312" cy="1527005"/>
        </a:xfrm>
        <a:prstGeom prst="roundRect">
          <a:avLst/>
        </a:prstGeom>
        <a:solidFill>
          <a:srgbClr val="2E5C8A">
            <a:alpha val="49804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b="0" kern="1200" cap="none" spc="0" dirty="0" smtClean="0">
              <a:ln w="18415" cmpd="sng">
                <a:solidFill>
                  <a:srgbClr val="9E2A6F"/>
                </a:solidFill>
                <a:prstDash val="solid"/>
              </a:ln>
              <a:solidFill>
                <a:srgbClr val="C6348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Зеркало</a:t>
          </a:r>
          <a:endParaRPr lang="ru-RU" sz="6000" b="0" kern="1200" cap="none" spc="0" dirty="0">
            <a:ln w="18415" cmpd="sng">
              <a:solidFill>
                <a:srgbClr val="9E2A6F"/>
              </a:solidFill>
              <a:prstDash val="solid"/>
            </a:ln>
            <a:solidFill>
              <a:srgbClr val="C6348B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6057" y="4380005"/>
        <a:ext cx="7016228" cy="1377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6B5B5E-4F72-4299-8F9C-5DA4544825D8}">
      <dsp:nvSpPr>
        <dsp:cNvPr id="0" name=""/>
        <dsp:cNvSpPr/>
      </dsp:nvSpPr>
      <dsp:spPr>
        <a:xfrm>
          <a:off x="253877" y="1659"/>
          <a:ext cx="7232597" cy="1848164"/>
        </a:xfrm>
        <a:prstGeom prst="roundRect">
          <a:avLst/>
        </a:prstGeom>
        <a:solidFill>
          <a:schemeClr val="accent2">
            <a:lumMod val="50000"/>
            <a:alpha val="9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b="0" kern="1200" cap="none" spc="0" dirty="0" smtClean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Напоминать</a:t>
          </a:r>
          <a:endParaRPr lang="ru-RU" sz="5400" b="0" kern="1200" cap="none" spc="0" dirty="0">
            <a:ln w="18415" cmpd="sng">
              <a:solidFill>
                <a:srgbClr val="92D050"/>
              </a:solidFill>
              <a:prstDash val="solid"/>
            </a:ln>
            <a:solidFill>
              <a:srgbClr val="92D050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4097" y="91879"/>
        <a:ext cx="7052157" cy="1667724"/>
      </dsp:txXfrm>
    </dsp:sp>
    <dsp:sp modelId="{1C5BA156-1007-4BAF-AA98-F24C50094066}">
      <dsp:nvSpPr>
        <dsp:cNvPr id="0" name=""/>
        <dsp:cNvSpPr/>
      </dsp:nvSpPr>
      <dsp:spPr>
        <a:xfrm>
          <a:off x="253877" y="1993361"/>
          <a:ext cx="7232597" cy="1900124"/>
        </a:xfrm>
        <a:prstGeom prst="roundRect">
          <a:avLst/>
        </a:prstGeom>
        <a:solidFill>
          <a:srgbClr val="003366">
            <a:alpha val="69804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b="0" kern="1200" cap="none" spc="0" dirty="0" smtClean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Помогать во время занятий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(счёт, контроль положения рук и тела) </a:t>
          </a:r>
        </a:p>
      </dsp:txBody>
      <dsp:txXfrm>
        <a:off x="346633" y="2086117"/>
        <a:ext cx="7047085" cy="1714612"/>
      </dsp:txXfrm>
    </dsp:sp>
    <dsp:sp modelId="{B7812AFD-881B-4F6C-84DE-4072A49C6103}">
      <dsp:nvSpPr>
        <dsp:cNvPr id="0" name=""/>
        <dsp:cNvSpPr/>
      </dsp:nvSpPr>
      <dsp:spPr>
        <a:xfrm>
          <a:off x="253877" y="4037024"/>
          <a:ext cx="7232597" cy="1793964"/>
        </a:xfrm>
        <a:prstGeom prst="roundRect">
          <a:avLst/>
        </a:prstGeom>
        <a:solidFill>
          <a:srgbClr val="2E5C8A">
            <a:alpha val="49804"/>
          </a:srgb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0" tIns="114300" rIns="228600" bIns="1143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6000" b="0" kern="1200" cap="none" spc="0" dirty="0" smtClean="0">
              <a:ln w="18415" cmpd="sng">
                <a:solidFill>
                  <a:srgbClr val="9E2A6F"/>
                </a:solidFill>
                <a:prstDash val="solid"/>
              </a:ln>
              <a:solidFill>
                <a:srgbClr val="C6348B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rPr>
            <a:t>Подбирать музыку</a:t>
          </a:r>
          <a:endParaRPr lang="ru-RU" sz="6000" b="0" kern="1200" cap="none" spc="0" dirty="0">
            <a:ln w="18415" cmpd="sng">
              <a:solidFill>
                <a:srgbClr val="9E2A6F"/>
              </a:solidFill>
              <a:prstDash val="solid"/>
            </a:ln>
            <a:solidFill>
              <a:srgbClr val="C6348B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41451" y="4124598"/>
        <a:ext cx="7057449" cy="16188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71125" y="0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B643-1BA0-4457-825A-3AD0402EC9B0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1" cy="4989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EF813-A0C7-4CA6-91A1-CC511A5B1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32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9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528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78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485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396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88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00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070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916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2580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7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825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0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3085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86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69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9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38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254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0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94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5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6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0B47D6F-631E-4785-B43F-7A8A44FD2069}" type="datetimeFigureOut">
              <a:rPr lang="ru-RU" smtClean="0"/>
              <a:t>10.10.2017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46AC6DB-735B-40D5-93FE-063D068B1E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0" y="-171400"/>
            <a:ext cx="9175750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532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904"/>
            <a:ext cx="4554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Упражнение </a:t>
            </a:r>
            <a:r>
              <a:rPr lang="ru-RU" dirty="0" smtClean="0"/>
              <a:t>5.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Равновесие </a:t>
            </a:r>
            <a:r>
              <a:rPr lang="ru-RU" sz="2000" dirty="0" smtClean="0"/>
              <a:t>с движением рук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54900" y="-9096"/>
            <a:ext cx="4589100" cy="1097217"/>
          </a:xfrm>
          <a:prstGeom prst="rect">
            <a:avLst/>
          </a:prstGeom>
          <a:solidFill>
            <a:srgbClr val="1F9CA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>
              <a:defRPr sz="3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cap="small" dirty="0" smtClean="0"/>
              <a:t>Стойка на одной ноге</a:t>
            </a:r>
            <a:br>
              <a:rPr lang="ru-RU" cap="small" dirty="0" smtClean="0"/>
            </a:br>
            <a:r>
              <a:rPr lang="ru-RU" sz="2000" cap="small" dirty="0"/>
              <a:t>со сменой положения рук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77448" y="2689158"/>
            <a:ext cx="4789040" cy="25400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2550" lvl="0"/>
            <a:r>
              <a:rPr lang="ru-RU" sz="3000" dirty="0" smtClean="0">
                <a:solidFill>
                  <a:srgbClr val="002060"/>
                </a:solidFill>
              </a:rPr>
              <a:t>Удержать равновесие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16</a:t>
            </a:r>
            <a:r>
              <a:rPr lang="ru-RU" sz="3000" dirty="0" smtClean="0">
                <a:solidFill>
                  <a:srgbClr val="002060"/>
                </a:solidFill>
              </a:rPr>
              <a:t> счетов.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410" y="5877272"/>
            <a:ext cx="9156859" cy="9775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8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Контроль положения тела, </a:t>
            </a:r>
            <a:r>
              <a:rPr lang="ru-RU" sz="2400" dirty="0">
                <a:solidFill>
                  <a:schemeClr val="bg1"/>
                </a:solidFill>
              </a:rPr>
              <a:t>рук.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650" y="1088122"/>
            <a:ext cx="9161100" cy="1601036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000" dirty="0">
                <a:solidFill>
                  <a:srgbClr val="002060"/>
                </a:solidFill>
              </a:rPr>
              <a:t>Стойка на одной ноге.</a:t>
            </a:r>
          </a:p>
          <a:p>
            <a:r>
              <a:rPr lang="ru-RU" sz="3000" dirty="0">
                <a:solidFill>
                  <a:srgbClr val="002060"/>
                </a:solidFill>
              </a:rPr>
              <a:t>Правая рука в сторону</a:t>
            </a:r>
            <a:r>
              <a:rPr lang="ru-RU" sz="3000" dirty="0" smtClean="0">
                <a:solidFill>
                  <a:srgbClr val="002060"/>
                </a:solidFill>
              </a:rPr>
              <a:t>. Левая </a:t>
            </a:r>
            <a:r>
              <a:rPr lang="ru-RU" sz="3000" dirty="0">
                <a:solidFill>
                  <a:srgbClr val="002060"/>
                </a:solidFill>
              </a:rPr>
              <a:t>рука перед грудью.</a:t>
            </a:r>
          </a:p>
          <a:p>
            <a:r>
              <a:rPr lang="ru-RU" sz="3000" dirty="0">
                <a:solidFill>
                  <a:srgbClr val="002060"/>
                </a:solidFill>
              </a:rPr>
              <a:t>На каждый счет меняем положение рук.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71" y="5229200"/>
            <a:ext cx="9161100" cy="64807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dirty="0" smtClean="0">
                <a:solidFill>
                  <a:srgbClr val="002060"/>
                </a:solidFill>
              </a:rPr>
              <a:t>То же самое на другой ноге. 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711592" y="2712908"/>
            <a:ext cx="0" cy="251629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6"/>
          <a:stretch/>
        </p:blipFill>
        <p:spPr>
          <a:xfrm>
            <a:off x="5796136" y="2772282"/>
            <a:ext cx="2373274" cy="3058501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</p:spTree>
    <p:extLst>
      <p:ext uri="{BB962C8B-B14F-4D97-AF65-F5344CB8AC3E}">
        <p14:creationId xmlns:p14="http://schemas.microsoft.com/office/powerpoint/2010/main" val="22116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4711592" y="2636912"/>
            <a:ext cx="0" cy="32878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108520" y="1088122"/>
            <a:ext cx="9252520" cy="1548790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 lvl="0">
              <a:defRPr sz="3200" cap="small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82550"/>
            <a:r>
              <a:rPr lang="ru-RU" sz="3000" dirty="0"/>
              <a:t>Прыжки на двух ногах.</a:t>
            </a:r>
          </a:p>
          <a:p>
            <a:pPr marL="82550"/>
            <a:r>
              <a:rPr lang="ru-RU" sz="3000" dirty="0"/>
              <a:t>Правая рука в сторону</a:t>
            </a:r>
            <a:r>
              <a:rPr lang="ru-RU" sz="3000" dirty="0" smtClean="0"/>
              <a:t>. Левая </a:t>
            </a:r>
            <a:r>
              <a:rPr lang="ru-RU" sz="3000" dirty="0"/>
              <a:t>рука перед грудью.</a:t>
            </a:r>
          </a:p>
          <a:p>
            <a:pPr marL="82550"/>
            <a:r>
              <a:rPr lang="ru-RU" sz="3000" dirty="0"/>
              <a:t>На каждый счет меняем положение рук с </a:t>
            </a:r>
            <a:r>
              <a:rPr lang="ru-RU" sz="3000" dirty="0" smtClean="0"/>
              <a:t>прыжком.</a:t>
            </a:r>
            <a:endParaRPr lang="ru-RU" sz="3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0904"/>
            <a:ext cx="4554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Упражнение </a:t>
            </a:r>
            <a:r>
              <a:rPr lang="ru-RU" dirty="0" smtClean="0"/>
              <a:t>6.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Ритм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554900" y="-9096"/>
            <a:ext cx="4589100" cy="1097217"/>
          </a:xfrm>
          <a:prstGeom prst="rect">
            <a:avLst/>
          </a:prstGeom>
          <a:solidFill>
            <a:schemeClr val="accent5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>
              <a:defRPr sz="3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cap="small" dirty="0" smtClean="0"/>
              <a:t>Прыжки на двух ногах  под музыку</a:t>
            </a:r>
            <a:endParaRPr lang="ru-RU" cap="small" dirty="0"/>
          </a:p>
        </p:txBody>
      </p:sp>
      <p:sp>
        <p:nvSpPr>
          <p:cNvPr id="10" name="TextBox 9"/>
          <p:cNvSpPr txBox="1"/>
          <p:nvPr/>
        </p:nvSpPr>
        <p:spPr>
          <a:xfrm>
            <a:off x="-21410" y="5877272"/>
            <a:ext cx="9156859" cy="9775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8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sz="2400" dirty="0" smtClean="0">
                <a:solidFill>
                  <a:schemeClr val="bg1"/>
                </a:solidFill>
              </a:rPr>
              <a:t>Контроль положения тела, </a:t>
            </a:r>
            <a:r>
              <a:rPr lang="ru-RU" sz="2400" dirty="0">
                <a:solidFill>
                  <a:schemeClr val="bg1"/>
                </a:solidFill>
              </a:rPr>
              <a:t>рук.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108519" y="3140968"/>
            <a:ext cx="4680520" cy="302433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 marL="82550" lvl="0">
              <a:defRPr sz="3000" cap="small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Повторять 16 счётов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21"/>
          <a:stretch/>
        </p:blipFill>
        <p:spPr>
          <a:xfrm>
            <a:off x="5556302" y="2744545"/>
            <a:ext cx="2726187" cy="3074363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</p:spTree>
    <p:extLst>
      <p:ext uri="{BB962C8B-B14F-4D97-AF65-F5344CB8AC3E}">
        <p14:creationId xmlns:p14="http://schemas.microsoft.com/office/powerpoint/2010/main" val="227120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37799" y="67271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Литература</a:t>
            </a:r>
            <a:endParaRPr lang="ru-RU" sz="44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6846872"/>
              </p:ext>
            </p:extLst>
          </p:nvPr>
        </p:nvGraphicFramePr>
        <p:xfrm>
          <a:off x="1737798" y="1397000"/>
          <a:ext cx="70826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6560175"/>
            <a:ext cx="9165704" cy="288032"/>
          </a:xfrm>
          <a:prstGeom prst="rect">
            <a:avLst/>
          </a:prstGeom>
          <a:gradFill flip="none" rotWithShape="1">
            <a:gsLst>
              <a:gs pos="0">
                <a:srgbClr val="FFFFFF">
                  <a:lumMod val="75000"/>
                  <a:alpha val="0"/>
                </a:srgbClr>
              </a:gs>
              <a:gs pos="28000">
                <a:srgbClr val="526DB0">
                  <a:lumMod val="85000"/>
                  <a:alpha val="0"/>
                </a:srgbClr>
              </a:gs>
              <a:gs pos="100000">
                <a:srgbClr val="56608C"/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374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2596" y="-27384"/>
            <a:ext cx="9165704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50000">
                <a:schemeClr val="accent3">
                  <a:lumMod val="8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63688" y="1208485"/>
            <a:ext cx="7308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Занятия фитнес-аэробикой с детьми 7-8 лет.</a:t>
            </a:r>
            <a:endParaRPr lang="ru-RU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5980" y="3933056"/>
            <a:ext cx="7452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Ани Р. недостаточно развито чувство ритма, ей трудно ритмично выполнить шаги или прыжки под музыку.</a:t>
            </a:r>
          </a:p>
          <a:p>
            <a:endParaRPr lang="ru-RU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271733" y="0"/>
            <a:ext cx="1873433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Ситуация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21704" y="3240901"/>
            <a:ext cx="9165704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50000">
                <a:schemeClr val="accent3">
                  <a:lumMod val="8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71733" y="3129528"/>
            <a:ext cx="1876881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Проблема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6560175"/>
            <a:ext cx="9165704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50000">
                <a:schemeClr val="accent3">
                  <a:lumMod val="8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2" y="5301208"/>
            <a:ext cx="1245724" cy="1245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0" y="1298843"/>
            <a:ext cx="1919288" cy="191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26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0422104"/>
              </p:ext>
            </p:extLst>
          </p:nvPr>
        </p:nvGraphicFramePr>
        <p:xfrm>
          <a:off x="0" y="260647"/>
          <a:ext cx="9144000" cy="629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" y="-27384"/>
            <a:ext cx="9165704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50000">
                <a:schemeClr val="accent3">
                  <a:lumMod val="8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560175"/>
            <a:ext cx="9165704" cy="28803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alpha val="0"/>
                </a:schemeClr>
              </a:gs>
              <a:gs pos="50000">
                <a:schemeClr val="accent3">
                  <a:lumMod val="85000"/>
                </a:schemeClr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2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CFB7A12-4EA6-4723-BBF3-F8FEF390CB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A7E237F-C410-404B-84B3-2B1ECE41A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DA38669-9475-40E2-96EA-EC0CB2749D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70749D1-15EA-463E-ABE4-30D2A1466E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DF9EFD7-2EEF-4613-96E0-AE3C15BC2A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CF123A-C3DB-405F-B9F5-9F22363E6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7706561"/>
              </p:ext>
            </p:extLst>
          </p:nvPr>
        </p:nvGraphicFramePr>
        <p:xfrm>
          <a:off x="1584176" y="908720"/>
          <a:ext cx="766834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7799" y="67271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Что нужно для занятий?</a:t>
            </a:r>
            <a:endParaRPr lang="ru-RU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737799" y="67271"/>
            <a:ext cx="730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Помощь родителей</a:t>
            </a:r>
            <a:endParaRPr lang="ru-RU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3864155551"/>
              </p:ext>
            </p:extLst>
          </p:nvPr>
        </p:nvGraphicFramePr>
        <p:xfrm>
          <a:off x="1403648" y="850911"/>
          <a:ext cx="77403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957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904"/>
            <a:ext cx="4554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Упражнение 1.</a:t>
            </a:r>
            <a:br>
              <a:rPr lang="ru-RU" dirty="0"/>
            </a:br>
            <a:r>
              <a:rPr lang="ru-RU" dirty="0"/>
              <a:t>На координацию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900" y="-9096"/>
            <a:ext cx="4589100" cy="1097217"/>
          </a:xfrm>
          <a:prstGeom prst="rect">
            <a:avLst/>
          </a:prstGeom>
          <a:solidFill>
            <a:srgbClr val="B32F61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>
              <a:defRPr sz="3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cap="small" dirty="0" smtClean="0"/>
              <a:t>Приседания </a:t>
            </a:r>
            <a:r>
              <a:rPr lang="ru-RU" cap="small" dirty="0"/>
              <a:t>под музыку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2165340"/>
            <a:ext cx="4663421" cy="342649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2550"/>
            <a:r>
              <a:rPr lang="ru-RU" sz="3600" dirty="0">
                <a:solidFill>
                  <a:srgbClr val="C00000"/>
                </a:solidFill>
              </a:rPr>
              <a:t>8 счетов</a:t>
            </a:r>
          </a:p>
          <a:p>
            <a:pPr marL="82550"/>
            <a:r>
              <a:rPr lang="ru-RU" dirty="0" smtClean="0">
                <a:solidFill>
                  <a:schemeClr val="tx1"/>
                </a:solidFill>
              </a:rPr>
              <a:t>Перерыв (посмотреть </a:t>
            </a:r>
            <a:r>
              <a:rPr lang="ru-RU" dirty="0">
                <a:solidFill>
                  <a:schemeClr val="tx1"/>
                </a:solidFill>
              </a:rPr>
              <a:t>на себя в зеркало: контроль положения спины и рук).</a:t>
            </a:r>
          </a:p>
          <a:p>
            <a:pPr marL="82550"/>
            <a:r>
              <a:rPr lang="ru-RU" sz="3600" dirty="0">
                <a:solidFill>
                  <a:srgbClr val="C00000"/>
                </a:solidFill>
              </a:rPr>
              <a:t>8 счетов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18055" y="5589240"/>
            <a:ext cx="4617395" cy="126876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Для исправления ошибок выполнить упражнение однократно медленно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591838"/>
            <a:ext cx="4553680" cy="126300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8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Стопы параллельно.</a:t>
            </a:r>
          </a:p>
          <a:p>
            <a:r>
              <a:rPr lang="ru-RU" sz="2400" dirty="0"/>
              <a:t>Пятки не отрываем.</a:t>
            </a:r>
          </a:p>
          <a:p>
            <a:r>
              <a:rPr lang="ru-RU" sz="2400" dirty="0"/>
              <a:t>Спина прямая.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650" y="1088122"/>
            <a:ext cx="9161100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Слушать музыку, приседать под ритм.</a:t>
            </a:r>
          </a:p>
          <a:p>
            <a:r>
              <a:rPr lang="ru-RU" dirty="0">
                <a:solidFill>
                  <a:schemeClr val="tx1"/>
                </a:solidFill>
              </a:rPr>
              <a:t>Считать вслух.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2" b="7343"/>
          <a:stretch/>
        </p:blipFill>
        <p:spPr>
          <a:xfrm>
            <a:off x="5076056" y="2248465"/>
            <a:ext cx="3219822" cy="3297309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</p:spTree>
    <p:extLst>
      <p:ext uri="{BB962C8B-B14F-4D97-AF65-F5344CB8AC3E}">
        <p14:creationId xmlns:p14="http://schemas.microsoft.com/office/powerpoint/2010/main" val="23663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904"/>
            <a:ext cx="4554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Упражнение </a:t>
            </a:r>
            <a:r>
              <a:rPr lang="ru-RU" dirty="0" smtClean="0"/>
              <a:t>2.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координацию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900" y="-9096"/>
            <a:ext cx="4589100" cy="109721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>
              <a:defRPr sz="3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cap="small" dirty="0" smtClean="0"/>
              <a:t>Прыжки </a:t>
            </a:r>
            <a:r>
              <a:rPr lang="ru-RU" cap="small" dirty="0"/>
              <a:t>под </a:t>
            </a:r>
            <a:r>
              <a:rPr lang="ru-RU" cap="small" dirty="0" smtClean="0"/>
              <a:t>музыку</a:t>
            </a:r>
            <a:br>
              <a:rPr lang="ru-RU" cap="small" dirty="0" smtClean="0"/>
            </a:br>
            <a:r>
              <a:rPr lang="ru-RU" sz="2400" b="1" cap="small" dirty="0">
                <a:solidFill>
                  <a:srgbClr val="FF0000"/>
                </a:solidFill>
              </a:rPr>
              <a:t>на 4 счёта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2165340"/>
            <a:ext cx="4680520" cy="37839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2550"/>
            <a:r>
              <a:rPr lang="ru-RU" b="1" dirty="0">
                <a:solidFill>
                  <a:srgbClr val="003366"/>
                </a:solidFill>
              </a:rPr>
              <a:t>4</a:t>
            </a:r>
            <a:r>
              <a:rPr lang="ru-RU" dirty="0" smtClean="0">
                <a:solidFill>
                  <a:srgbClr val="003366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счета на правой ноге</a:t>
            </a:r>
          </a:p>
          <a:p>
            <a:pPr marL="82550"/>
            <a:r>
              <a:rPr lang="ru-RU" b="1" dirty="0">
                <a:solidFill>
                  <a:srgbClr val="C00000"/>
                </a:solidFill>
              </a:rPr>
              <a:t>4</a:t>
            </a:r>
            <a:r>
              <a:rPr lang="ru-RU" dirty="0">
                <a:solidFill>
                  <a:srgbClr val="C00000"/>
                </a:solidFill>
              </a:rPr>
              <a:t> счета на </a:t>
            </a:r>
            <a:r>
              <a:rPr lang="ru-RU" dirty="0" smtClean="0">
                <a:solidFill>
                  <a:srgbClr val="C00000"/>
                </a:solidFill>
              </a:rPr>
              <a:t>двух ногах</a:t>
            </a:r>
            <a:endParaRPr lang="ru-RU" dirty="0">
              <a:solidFill>
                <a:srgbClr val="C00000"/>
              </a:solidFill>
            </a:endParaRPr>
          </a:p>
          <a:p>
            <a:pPr marL="82550"/>
            <a:r>
              <a:rPr lang="ru-RU" b="1" dirty="0">
                <a:solidFill>
                  <a:srgbClr val="003300"/>
                </a:solidFill>
              </a:rPr>
              <a:t>4</a:t>
            </a:r>
            <a:r>
              <a:rPr lang="ru-RU" dirty="0">
                <a:solidFill>
                  <a:srgbClr val="003300"/>
                </a:solidFill>
              </a:rPr>
              <a:t> счета на </a:t>
            </a:r>
            <a:r>
              <a:rPr lang="ru-RU" dirty="0" smtClean="0">
                <a:solidFill>
                  <a:srgbClr val="003300"/>
                </a:solidFill>
              </a:rPr>
              <a:t>левой </a:t>
            </a:r>
            <a:r>
              <a:rPr lang="ru-RU" dirty="0">
                <a:solidFill>
                  <a:srgbClr val="003300"/>
                </a:solidFill>
              </a:rPr>
              <a:t>ноге</a:t>
            </a:r>
          </a:p>
          <a:p>
            <a:pPr marL="82550"/>
            <a:r>
              <a:rPr lang="ru-RU" b="1" dirty="0">
                <a:solidFill>
                  <a:srgbClr val="C00000"/>
                </a:solidFill>
              </a:rPr>
              <a:t>4</a:t>
            </a:r>
            <a:r>
              <a:rPr lang="ru-RU" dirty="0">
                <a:solidFill>
                  <a:srgbClr val="C00000"/>
                </a:solidFill>
              </a:rPr>
              <a:t> счета на </a:t>
            </a:r>
            <a:r>
              <a:rPr lang="ru-RU" dirty="0" smtClean="0">
                <a:solidFill>
                  <a:srgbClr val="C00000"/>
                </a:solidFill>
              </a:rPr>
              <a:t>двух ногах</a:t>
            </a:r>
          </a:p>
          <a:p>
            <a:pPr marL="82550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410" y="5877272"/>
            <a:ext cx="9156859" cy="9775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8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Следить за мягкостью приземления и за осанкой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650" y="1088122"/>
            <a:ext cx="9161100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Слушать музыку, </a:t>
            </a:r>
            <a:r>
              <a:rPr lang="ru-RU" dirty="0" smtClean="0">
                <a:solidFill>
                  <a:schemeClr val="tx1"/>
                </a:solidFill>
              </a:rPr>
              <a:t>прыгать </a:t>
            </a:r>
            <a:r>
              <a:rPr lang="ru-RU" dirty="0">
                <a:solidFill>
                  <a:schemeClr val="tx1"/>
                </a:solidFill>
              </a:rPr>
              <a:t>под ритм.</a:t>
            </a:r>
          </a:p>
          <a:p>
            <a:r>
              <a:rPr lang="ru-RU" dirty="0">
                <a:solidFill>
                  <a:schemeClr val="tx1"/>
                </a:solidFill>
              </a:rPr>
              <a:t>Считать вслух.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2189" r="-1" b="8557"/>
          <a:stretch/>
        </p:blipFill>
        <p:spPr>
          <a:xfrm flipH="1">
            <a:off x="4571999" y="2244400"/>
            <a:ext cx="2541319" cy="3560863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7922" r="31299" b="8004"/>
          <a:stretch/>
        </p:blipFill>
        <p:spPr>
          <a:xfrm>
            <a:off x="7236296" y="2244400"/>
            <a:ext cx="1825178" cy="3560864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</p:spTree>
    <p:extLst>
      <p:ext uri="{BB962C8B-B14F-4D97-AF65-F5344CB8AC3E}">
        <p14:creationId xmlns:p14="http://schemas.microsoft.com/office/powerpoint/2010/main" val="92648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904"/>
            <a:ext cx="4554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Упражнение </a:t>
            </a:r>
            <a:r>
              <a:rPr lang="ru-RU" dirty="0" smtClean="0"/>
              <a:t>3.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координацию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4900" y="-9096"/>
            <a:ext cx="4589100" cy="109721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>
              <a:defRPr sz="3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cap="small" dirty="0" smtClean="0"/>
              <a:t>Прыжки </a:t>
            </a:r>
            <a:r>
              <a:rPr lang="ru-RU" cap="small" dirty="0"/>
              <a:t>под </a:t>
            </a:r>
            <a:r>
              <a:rPr lang="ru-RU" cap="small" dirty="0" smtClean="0"/>
              <a:t>музыку</a:t>
            </a:r>
            <a:br>
              <a:rPr lang="ru-RU" cap="small" dirty="0" smtClean="0"/>
            </a:br>
            <a:r>
              <a:rPr lang="ru-RU" sz="2400" b="1" cap="small" dirty="0">
                <a:solidFill>
                  <a:srgbClr val="FF0000"/>
                </a:solidFill>
              </a:rPr>
              <a:t>на </a:t>
            </a:r>
            <a:r>
              <a:rPr lang="ru-RU" sz="2400" b="1" cap="small" dirty="0" smtClean="0">
                <a:solidFill>
                  <a:srgbClr val="FF0000"/>
                </a:solidFill>
              </a:rPr>
              <a:t>2 </a:t>
            </a:r>
            <a:r>
              <a:rPr lang="ru-RU" sz="2400" b="1" cap="small" dirty="0">
                <a:solidFill>
                  <a:srgbClr val="FF0000"/>
                </a:solidFill>
              </a:rPr>
              <a:t>счёта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520" y="2165340"/>
            <a:ext cx="4680520" cy="37839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2550"/>
            <a:r>
              <a:rPr lang="ru-RU" b="1" dirty="0">
                <a:solidFill>
                  <a:srgbClr val="002060"/>
                </a:solidFill>
              </a:rPr>
              <a:t>2</a:t>
            </a:r>
            <a:r>
              <a:rPr lang="ru-RU" dirty="0" smtClean="0">
                <a:solidFill>
                  <a:srgbClr val="002060"/>
                </a:solidFill>
              </a:rPr>
              <a:t> счета на правой ноге</a:t>
            </a:r>
          </a:p>
          <a:p>
            <a:pPr marL="82550"/>
            <a:r>
              <a:rPr lang="ru-RU" b="1" dirty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счета на </a:t>
            </a:r>
            <a:r>
              <a:rPr lang="ru-RU" dirty="0" smtClean="0">
                <a:solidFill>
                  <a:srgbClr val="C00000"/>
                </a:solidFill>
              </a:rPr>
              <a:t>двух ногах</a:t>
            </a:r>
            <a:endParaRPr lang="ru-RU" dirty="0">
              <a:solidFill>
                <a:srgbClr val="C00000"/>
              </a:solidFill>
            </a:endParaRPr>
          </a:p>
          <a:p>
            <a:pPr marL="82550"/>
            <a:r>
              <a:rPr lang="ru-RU" b="1" dirty="0">
                <a:solidFill>
                  <a:srgbClr val="003300"/>
                </a:solidFill>
              </a:rPr>
              <a:t>2</a:t>
            </a:r>
            <a:r>
              <a:rPr lang="ru-RU" dirty="0" smtClean="0">
                <a:solidFill>
                  <a:srgbClr val="003300"/>
                </a:solidFill>
              </a:rPr>
              <a:t> </a:t>
            </a:r>
            <a:r>
              <a:rPr lang="ru-RU" dirty="0">
                <a:solidFill>
                  <a:srgbClr val="003300"/>
                </a:solidFill>
              </a:rPr>
              <a:t>счета на </a:t>
            </a:r>
            <a:r>
              <a:rPr lang="ru-RU" dirty="0" smtClean="0">
                <a:solidFill>
                  <a:srgbClr val="003300"/>
                </a:solidFill>
              </a:rPr>
              <a:t>левой </a:t>
            </a:r>
            <a:r>
              <a:rPr lang="ru-RU" dirty="0">
                <a:solidFill>
                  <a:srgbClr val="003300"/>
                </a:solidFill>
              </a:rPr>
              <a:t>ноге</a:t>
            </a:r>
          </a:p>
          <a:p>
            <a:pPr marL="82550"/>
            <a:r>
              <a:rPr lang="ru-RU" b="1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 счета на двух ногах</a:t>
            </a:r>
          </a:p>
          <a:p>
            <a:pPr marL="82550"/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410" y="5877272"/>
            <a:ext cx="9156859" cy="9775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8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400" dirty="0"/>
              <a:t>Следить за мягкостью приземления и за осанкой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650" y="1088122"/>
            <a:ext cx="9161100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Слушать музыку, </a:t>
            </a:r>
            <a:r>
              <a:rPr lang="ru-RU" dirty="0" smtClean="0">
                <a:solidFill>
                  <a:schemeClr val="tx1"/>
                </a:solidFill>
              </a:rPr>
              <a:t>прыгать </a:t>
            </a:r>
            <a:r>
              <a:rPr lang="ru-RU" dirty="0">
                <a:solidFill>
                  <a:schemeClr val="tx1"/>
                </a:solidFill>
              </a:rPr>
              <a:t>под ритм.</a:t>
            </a:r>
          </a:p>
          <a:p>
            <a:r>
              <a:rPr lang="ru-RU" dirty="0">
                <a:solidFill>
                  <a:schemeClr val="tx1"/>
                </a:solidFill>
              </a:rPr>
              <a:t>Считать вслух.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t="2189" r="-1" b="8557"/>
          <a:stretch/>
        </p:blipFill>
        <p:spPr>
          <a:xfrm flipH="1">
            <a:off x="4571999" y="2244400"/>
            <a:ext cx="2541319" cy="3560863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t="7922" r="31299" b="8004"/>
          <a:stretch/>
        </p:blipFill>
        <p:spPr>
          <a:xfrm>
            <a:off x="7236296" y="2244400"/>
            <a:ext cx="1825178" cy="3560864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</p:spTree>
    <p:extLst>
      <p:ext uri="{BB962C8B-B14F-4D97-AF65-F5344CB8AC3E}">
        <p14:creationId xmlns:p14="http://schemas.microsoft.com/office/powerpoint/2010/main" val="126113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10904"/>
            <a:ext cx="4554900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Упражнение </a:t>
            </a:r>
            <a:r>
              <a:rPr lang="ru-RU" dirty="0" smtClean="0"/>
              <a:t>4.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smtClean="0"/>
              <a:t>равновесие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554900" y="-9096"/>
            <a:ext cx="4589100" cy="1097217"/>
          </a:xfrm>
          <a:prstGeom prst="rect">
            <a:avLst/>
          </a:prstGeom>
          <a:solidFill>
            <a:srgbClr val="1F9CA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>
              <a:defRPr sz="3200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cap="small" dirty="0" smtClean="0"/>
              <a:t>Стойка на одной ноге</a:t>
            </a:r>
            <a:endParaRPr lang="ru-RU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-73024" y="2165340"/>
            <a:ext cx="4789040" cy="147968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2550" lvl="0"/>
            <a:r>
              <a:rPr lang="ru-RU" sz="3000" dirty="0" smtClean="0">
                <a:solidFill>
                  <a:srgbClr val="002060"/>
                </a:solidFill>
              </a:rPr>
              <a:t>Удержать равновесие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16</a:t>
            </a:r>
            <a:r>
              <a:rPr lang="ru-RU" sz="3000" dirty="0" smtClean="0">
                <a:solidFill>
                  <a:srgbClr val="002060"/>
                </a:solidFill>
              </a:rPr>
              <a:t> </a:t>
            </a:r>
            <a:r>
              <a:rPr lang="ru-RU" sz="3000" dirty="0">
                <a:solidFill>
                  <a:srgbClr val="002060"/>
                </a:solidFill>
              </a:rPr>
              <a:t>счетов.</a:t>
            </a:r>
          </a:p>
          <a:p>
            <a:pPr marL="82550" lvl="0"/>
            <a:r>
              <a:rPr lang="ru-RU" sz="3000" dirty="0">
                <a:solidFill>
                  <a:srgbClr val="002060"/>
                </a:solidFill>
              </a:rPr>
              <a:t>Считать могут родители</a:t>
            </a:r>
            <a:r>
              <a:rPr lang="ru-RU" sz="3000" dirty="0" smtClean="0">
                <a:solidFill>
                  <a:srgbClr val="002060"/>
                </a:solidFill>
              </a:rPr>
              <a:t>.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1410" y="5877272"/>
            <a:ext cx="9156859" cy="97757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28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sz="2400" dirty="0">
                <a:solidFill>
                  <a:schemeClr val="bg1"/>
                </a:solidFill>
              </a:rPr>
              <a:t>Перед зеркалом контролировать положение ноги, спины, рук.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25650" y="1088122"/>
            <a:ext cx="9161100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dirty="0" smtClean="0">
                <a:solidFill>
                  <a:srgbClr val="002060"/>
                </a:solidFill>
              </a:rPr>
              <a:t>Стойка на правой ноге. Носок </a:t>
            </a:r>
            <a:r>
              <a:rPr lang="ru-RU" dirty="0">
                <a:solidFill>
                  <a:srgbClr val="002060"/>
                </a:solidFill>
              </a:rPr>
              <a:t>около </a:t>
            </a:r>
            <a:r>
              <a:rPr lang="ru-RU" dirty="0" smtClean="0">
                <a:solidFill>
                  <a:srgbClr val="002060"/>
                </a:solidFill>
              </a:rPr>
              <a:t>колена. Руки </a:t>
            </a:r>
            <a:r>
              <a:rPr lang="ru-RU" dirty="0">
                <a:solidFill>
                  <a:srgbClr val="002060"/>
                </a:solidFill>
              </a:rPr>
              <a:t>в стороны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73024" y="3665102"/>
            <a:ext cx="4789040" cy="11349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82550" lvl="0"/>
            <a:r>
              <a:rPr lang="ru-RU" sz="3000" dirty="0" smtClean="0">
                <a:solidFill>
                  <a:srgbClr val="002060"/>
                </a:solidFill>
              </a:rPr>
              <a:t>То же самое с закрытыми глазами. </a:t>
            </a:r>
            <a:r>
              <a:rPr lang="ru-RU" sz="2400" dirty="0" smtClean="0">
                <a:solidFill>
                  <a:srgbClr val="002060"/>
                </a:solidFill>
              </a:rPr>
              <a:t>Можно с перерывом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1" y="4800054"/>
            <a:ext cx="9161100" cy="1077218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 anchor="ctr" anchorCtr="0">
            <a:noAutofit/>
          </a:bodyPr>
          <a:lstStyle>
            <a:defPPr>
              <a:defRPr lang="ru-RU"/>
            </a:defPPr>
            <a:lvl1pPr>
              <a:defRPr sz="3200" cap="small">
                <a:solidFill>
                  <a:schemeClr val="lt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ru-RU" dirty="0" smtClean="0">
                <a:solidFill>
                  <a:srgbClr val="002060"/>
                </a:solidFill>
              </a:rPr>
              <a:t>То же самое, стойка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на левой ноге.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8"/>
          <a:stretch/>
        </p:blipFill>
        <p:spPr>
          <a:xfrm>
            <a:off x="5508104" y="2260340"/>
            <a:ext cx="2764089" cy="3582318"/>
          </a:xfrm>
          <a:prstGeom prst="rect">
            <a:avLst/>
          </a:prstGeom>
          <a:ln w="76200">
            <a:solidFill>
              <a:srgbClr val="FFCCFF"/>
            </a:solidFill>
          </a:ln>
        </p:spPr>
      </p:pic>
    </p:spTree>
    <p:extLst>
      <p:ext uri="{BB962C8B-B14F-4D97-AF65-F5344CB8AC3E}">
        <p14:creationId xmlns:p14="http://schemas.microsoft.com/office/powerpoint/2010/main" val="14894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372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User</cp:lastModifiedBy>
  <cp:revision>142</cp:revision>
  <cp:lastPrinted>2016-11-21T05:16:34Z</cp:lastPrinted>
  <dcterms:created xsi:type="dcterms:W3CDTF">2016-11-17T07:55:26Z</dcterms:created>
  <dcterms:modified xsi:type="dcterms:W3CDTF">2017-10-10T07:34:51Z</dcterms:modified>
</cp:coreProperties>
</file>